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402" r:id="rId3"/>
    <p:sldId id="259" r:id="rId4"/>
    <p:sldId id="403" r:id="rId5"/>
    <p:sldId id="404" r:id="rId6"/>
    <p:sldId id="405" r:id="rId7"/>
    <p:sldId id="406" r:id="rId8"/>
    <p:sldId id="263" r:id="rId9"/>
    <p:sldId id="407" r:id="rId10"/>
    <p:sldId id="408" r:id="rId11"/>
    <p:sldId id="409" r:id="rId12"/>
    <p:sldId id="535" r:id="rId13"/>
    <p:sldId id="410" r:id="rId14"/>
    <p:sldId id="411" r:id="rId15"/>
    <p:sldId id="412" r:id="rId16"/>
    <p:sldId id="413" r:id="rId17"/>
    <p:sldId id="414" r:id="rId18"/>
    <p:sldId id="415" r:id="rId19"/>
    <p:sldId id="431" r:id="rId20"/>
    <p:sldId id="432" r:id="rId21"/>
    <p:sldId id="433" r:id="rId22"/>
    <p:sldId id="434" r:id="rId23"/>
    <p:sldId id="435" r:id="rId24"/>
    <p:sldId id="436" r:id="rId25"/>
    <p:sldId id="437" r:id="rId26"/>
    <p:sldId id="438" r:id="rId27"/>
    <p:sldId id="439" r:id="rId28"/>
    <p:sldId id="440" r:id="rId29"/>
    <p:sldId id="441" r:id="rId30"/>
    <p:sldId id="442" r:id="rId31"/>
    <p:sldId id="443" r:id="rId32"/>
    <p:sldId id="444" r:id="rId33"/>
    <p:sldId id="416" r:id="rId34"/>
    <p:sldId id="417" r:id="rId35"/>
    <p:sldId id="418" r:id="rId36"/>
    <p:sldId id="419" r:id="rId37"/>
    <p:sldId id="420" r:id="rId38"/>
    <p:sldId id="421" r:id="rId39"/>
    <p:sldId id="422" r:id="rId40"/>
    <p:sldId id="290" r:id="rId41"/>
    <p:sldId id="423" r:id="rId42"/>
    <p:sldId id="424" r:id="rId43"/>
    <p:sldId id="425" r:id="rId44"/>
    <p:sldId id="426" r:id="rId45"/>
    <p:sldId id="445" r:id="rId46"/>
    <p:sldId id="447" r:id="rId47"/>
    <p:sldId id="446" r:id="rId48"/>
    <p:sldId id="448" r:id="rId49"/>
    <p:sldId id="449" r:id="rId50"/>
    <p:sldId id="450" r:id="rId51"/>
    <p:sldId id="451" r:id="rId52"/>
    <p:sldId id="452" r:id="rId53"/>
    <p:sldId id="455" r:id="rId54"/>
    <p:sldId id="453" r:id="rId55"/>
    <p:sldId id="454" r:id="rId56"/>
    <p:sldId id="456" r:id="rId57"/>
    <p:sldId id="457" r:id="rId58"/>
    <p:sldId id="458" r:id="rId59"/>
    <p:sldId id="459" r:id="rId60"/>
    <p:sldId id="460" r:id="rId61"/>
    <p:sldId id="461" r:id="rId62"/>
    <p:sldId id="462" r:id="rId63"/>
    <p:sldId id="463" r:id="rId64"/>
    <p:sldId id="464" r:id="rId65"/>
    <p:sldId id="465" r:id="rId66"/>
    <p:sldId id="466" r:id="rId67"/>
    <p:sldId id="467" r:id="rId68"/>
    <p:sldId id="468" r:id="rId69"/>
    <p:sldId id="469" r:id="rId70"/>
    <p:sldId id="470" r:id="rId71"/>
    <p:sldId id="329" r:id="rId72"/>
    <p:sldId id="471" r:id="rId73"/>
    <p:sldId id="472" r:id="rId74"/>
    <p:sldId id="473" r:id="rId75"/>
    <p:sldId id="474" r:id="rId76"/>
    <p:sldId id="475" r:id="rId77"/>
    <p:sldId id="332" r:id="rId78"/>
    <p:sldId id="476" r:id="rId79"/>
    <p:sldId id="477" r:id="rId80"/>
    <p:sldId id="336" r:id="rId81"/>
    <p:sldId id="478" r:id="rId82"/>
    <p:sldId id="479" r:id="rId83"/>
    <p:sldId id="480" r:id="rId84"/>
    <p:sldId id="481" r:id="rId85"/>
    <p:sldId id="340" r:id="rId86"/>
    <p:sldId id="482" r:id="rId87"/>
    <p:sldId id="483" r:id="rId88"/>
    <p:sldId id="484" r:id="rId89"/>
    <p:sldId id="485" r:id="rId90"/>
    <p:sldId id="486" r:id="rId91"/>
    <p:sldId id="487" r:id="rId92"/>
    <p:sldId id="488" r:id="rId93"/>
    <p:sldId id="489" r:id="rId94"/>
    <p:sldId id="490" r:id="rId95"/>
    <p:sldId id="491" r:id="rId96"/>
    <p:sldId id="492" r:id="rId97"/>
    <p:sldId id="493" r:id="rId98"/>
    <p:sldId id="354" r:id="rId99"/>
    <p:sldId id="494" r:id="rId100"/>
    <p:sldId id="495" r:id="rId101"/>
    <p:sldId id="496" r:id="rId102"/>
    <p:sldId id="497" r:id="rId103"/>
    <p:sldId id="498" r:id="rId104"/>
    <p:sldId id="499" r:id="rId105"/>
    <p:sldId id="362" r:id="rId106"/>
    <p:sldId id="500" r:id="rId107"/>
    <p:sldId id="501" r:id="rId108"/>
    <p:sldId id="527" r:id="rId109"/>
    <p:sldId id="528" r:id="rId110"/>
    <p:sldId id="529" r:id="rId111"/>
    <p:sldId id="530" r:id="rId112"/>
    <p:sldId id="525" r:id="rId113"/>
    <p:sldId id="531" r:id="rId114"/>
    <p:sldId id="532" r:id="rId115"/>
    <p:sldId id="380" r:id="rId116"/>
    <p:sldId id="534" r:id="rId117"/>
    <p:sldId id="512" r:id="rId118"/>
    <p:sldId id="513" r:id="rId119"/>
    <p:sldId id="514" r:id="rId120"/>
    <p:sldId id="515" r:id="rId121"/>
    <p:sldId id="400" r:id="rId122"/>
    <p:sldId id="523" r:id="rId123"/>
    <p:sldId id="516" r:id="rId124"/>
    <p:sldId id="517" r:id="rId125"/>
    <p:sldId id="389" r:id="rId126"/>
    <p:sldId id="522" r:id="rId127"/>
    <p:sldId id="518" r:id="rId128"/>
    <p:sldId id="391" r:id="rId129"/>
    <p:sldId id="519" r:id="rId130"/>
    <p:sldId id="393" r:id="rId131"/>
    <p:sldId id="524" r:id="rId132"/>
    <p:sldId id="533" r:id="rId133"/>
    <p:sldId id="520" r:id="rId134"/>
    <p:sldId id="521" r:id="rId13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FFCC66"/>
    <a:srgbClr val="9BBB59"/>
    <a:srgbClr val="F2F2F2"/>
    <a:srgbClr val="99B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9" autoAdjust="0"/>
    <p:restoredTop sz="94660"/>
  </p:normalViewPr>
  <p:slideViewPr>
    <p:cSldViewPr snapToObjects="1">
      <p:cViewPr>
        <p:scale>
          <a:sx n="70" d="100"/>
          <a:sy n="70" d="100"/>
        </p:scale>
        <p:origin x="-2886" y="-942"/>
      </p:cViewPr>
      <p:guideLst>
        <p:guide orient="horz" pos="2160"/>
        <p:guide pos="288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_rels/data1.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slide" Target="../slides/slide35.xml"/><Relationship Id="rId1" Type="http://schemas.openxmlformats.org/officeDocument/2006/relationships/slide" Target="../slides/slide33.xml"/><Relationship Id="rId5" Type="http://schemas.openxmlformats.org/officeDocument/2006/relationships/slide" Target="../slides/slide45.xml"/><Relationship Id="rId4" Type="http://schemas.openxmlformats.org/officeDocument/2006/relationships/slide" Target="../slides/slide42.xml"/></Relationships>
</file>

<file path=ppt/diagrams/_rels/data15.xml.rels><?xml version="1.0" encoding="UTF-8" standalone="yes"?>
<Relationships xmlns="http://schemas.openxmlformats.org/package/2006/relationships"><Relationship Id="rId3" Type="http://schemas.openxmlformats.org/officeDocument/2006/relationships/slide" Target="../slides/slide106.xml"/><Relationship Id="rId2" Type="http://schemas.openxmlformats.org/officeDocument/2006/relationships/slide" Target="../slides/slide103.xml"/><Relationship Id="rId1" Type="http://schemas.openxmlformats.org/officeDocument/2006/relationships/slide" Target="../slides/slide100.xml"/></Relationships>
</file>

<file path=ppt/diagrams/_rels/data2.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slide" Target="../slides/slide20.xml"/><Relationship Id="rId1" Type="http://schemas.openxmlformats.org/officeDocument/2006/relationships/slide" Target="../slides/slide18.xml"/><Relationship Id="rId4" Type="http://schemas.openxmlformats.org/officeDocument/2006/relationships/slide" Target="../slides/slide29.xml"/></Relationships>
</file>

<file path=ppt/diagrams/_rels/data9.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slide" Target="../slides/slide56.xml"/><Relationship Id="rId1" Type="http://schemas.openxmlformats.org/officeDocument/2006/relationships/slide" Target="../slides/slide51.xml"/><Relationship Id="rId4"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D41246-96C3-4A2D-A555-4D187D9A98FA}"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zh-TW" altLang="en-US"/>
        </a:p>
      </dgm:t>
    </dgm:pt>
    <dgm:pt modelId="{BD197505-D040-4160-A225-62F64A4DD4B0}">
      <dgm:prSet/>
      <dgm:spPr/>
      <dgm:t>
        <a:bodyPr/>
        <a:lstStyle/>
        <a:p>
          <a:pPr rtl="0"/>
          <a:r>
            <a:rPr lang="zh-TW" b="1" dirty="0" smtClean="0"/>
            <a:t>主機型</a:t>
          </a:r>
          <a:r>
            <a:rPr lang="en-US" altLang="zh-TW" b="1" dirty="0" smtClean="0"/>
            <a:t/>
          </a:r>
          <a:br>
            <a:rPr lang="en-US" altLang="zh-TW" b="1" dirty="0" smtClean="0"/>
          </a:br>
          <a:r>
            <a:rPr lang="zh-TW" b="1" dirty="0" smtClean="0"/>
            <a:t>系統</a:t>
          </a:r>
          <a:endParaRPr lang="zh-TW" dirty="0"/>
        </a:p>
      </dgm:t>
    </dgm:pt>
    <dgm:pt modelId="{DB957068-8314-4162-B5AA-05C553D1D6E6}" type="parTrans" cxnId="{61F6E06D-F4B4-4F58-9477-3E511CED9382}">
      <dgm:prSet/>
      <dgm:spPr/>
      <dgm:t>
        <a:bodyPr/>
        <a:lstStyle/>
        <a:p>
          <a:endParaRPr lang="zh-TW" altLang="en-US"/>
        </a:p>
      </dgm:t>
    </dgm:pt>
    <dgm:pt modelId="{5A2205C2-35D2-47D5-A6A0-9F8045E76F34}" type="sibTrans" cxnId="{61F6E06D-F4B4-4F58-9477-3E511CED9382}">
      <dgm:prSet/>
      <dgm:spPr/>
      <dgm:t>
        <a:bodyPr/>
        <a:lstStyle/>
        <a:p>
          <a:endParaRPr lang="zh-TW" altLang="en-US"/>
        </a:p>
      </dgm:t>
    </dgm:pt>
    <dgm:pt modelId="{E18F6710-7D57-42DD-80F1-480FA68705E0}">
      <dgm:prSet/>
      <dgm:spPr/>
      <dgm:t>
        <a:bodyPr/>
        <a:lstStyle/>
        <a:p>
          <a:pPr rtl="0"/>
          <a:r>
            <a:rPr lang="zh-TW" b="1" dirty="0" smtClean="0"/>
            <a:t>個人電腦</a:t>
          </a:r>
          <a:r>
            <a:rPr lang="en-US" altLang="zh-TW" b="1" dirty="0" smtClean="0"/>
            <a:t/>
          </a:r>
          <a:br>
            <a:rPr lang="en-US" altLang="zh-TW" b="1" dirty="0" smtClean="0"/>
          </a:br>
          <a:r>
            <a:rPr lang="zh-TW" b="1" dirty="0" smtClean="0"/>
            <a:t>系統</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871A0EF6-9CAD-482E-B5C4-67101124FFEE}" type="parTrans" cxnId="{C61D8B42-15DB-4C68-9461-C42448AE1F89}">
      <dgm:prSet/>
      <dgm:spPr/>
      <dgm:t>
        <a:bodyPr/>
        <a:lstStyle/>
        <a:p>
          <a:endParaRPr lang="zh-TW" altLang="en-US"/>
        </a:p>
      </dgm:t>
    </dgm:pt>
    <dgm:pt modelId="{F0F6DD15-D525-4855-B25E-225D9BA45966}" type="sibTrans" cxnId="{C61D8B42-15DB-4C68-9461-C42448AE1F89}">
      <dgm:prSet/>
      <dgm:spPr/>
      <dgm:t>
        <a:bodyPr/>
        <a:lstStyle/>
        <a:p>
          <a:endParaRPr lang="zh-TW" altLang="en-US"/>
        </a:p>
      </dgm:t>
    </dgm:pt>
    <dgm:pt modelId="{79F11B6C-881E-4D03-A658-41CCFF376653}">
      <dgm:prSet/>
      <dgm:spPr/>
      <dgm:t>
        <a:bodyPr/>
        <a:lstStyle/>
        <a:p>
          <a:pPr rtl="0"/>
          <a:r>
            <a:rPr lang="zh-TW" b="1" dirty="0" smtClean="0"/>
            <a:t>多處理器</a:t>
          </a:r>
          <a:r>
            <a:rPr lang="en-US" altLang="zh-TW" b="1" dirty="0" smtClean="0"/>
            <a:t/>
          </a:r>
          <a:br>
            <a:rPr lang="en-US" altLang="zh-TW" b="1" dirty="0" smtClean="0"/>
          </a:br>
          <a:r>
            <a:rPr lang="zh-TW" b="1" dirty="0" smtClean="0"/>
            <a:t>系統</a:t>
          </a:r>
          <a:endParaRPr lang="zh-TW"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D19F940-34B7-4509-8701-B878C42895EC}" type="parTrans" cxnId="{FA68E910-93C2-4850-B765-BF5E9F6EE9BD}">
      <dgm:prSet/>
      <dgm:spPr/>
      <dgm:t>
        <a:bodyPr/>
        <a:lstStyle/>
        <a:p>
          <a:endParaRPr lang="zh-TW" altLang="en-US"/>
        </a:p>
      </dgm:t>
    </dgm:pt>
    <dgm:pt modelId="{DB8EFCDD-7522-49D8-B7FF-E2540F82558F}" type="sibTrans" cxnId="{FA68E910-93C2-4850-B765-BF5E9F6EE9BD}">
      <dgm:prSet/>
      <dgm:spPr/>
      <dgm:t>
        <a:bodyPr/>
        <a:lstStyle/>
        <a:p>
          <a:endParaRPr lang="zh-TW" altLang="en-US"/>
        </a:p>
      </dgm:t>
    </dgm:pt>
    <dgm:pt modelId="{9F87D78F-957C-44E2-ACEE-A2A44BB7BBDB}">
      <dgm:prSet/>
      <dgm:spPr/>
      <dgm:t>
        <a:bodyPr/>
        <a:lstStyle/>
        <a:p>
          <a:pPr rtl="0"/>
          <a:r>
            <a:rPr lang="zh-TW" b="1" dirty="0" smtClean="0"/>
            <a:t>分散式系統</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2FDF499C-8A7C-400E-88CC-378672D1886E}" type="parTrans" cxnId="{C9C82757-1DD3-47FD-9956-758701DAAA9D}">
      <dgm:prSet/>
      <dgm:spPr/>
      <dgm:t>
        <a:bodyPr/>
        <a:lstStyle/>
        <a:p>
          <a:endParaRPr lang="zh-TW" altLang="en-US"/>
        </a:p>
      </dgm:t>
    </dgm:pt>
    <dgm:pt modelId="{601F5785-14B8-42B5-9130-B2ACF2378775}" type="sibTrans" cxnId="{C9C82757-1DD3-47FD-9956-758701DAAA9D}">
      <dgm:prSet/>
      <dgm:spPr/>
      <dgm:t>
        <a:bodyPr/>
        <a:lstStyle/>
        <a:p>
          <a:endParaRPr lang="zh-TW" altLang="en-US"/>
        </a:p>
      </dgm:t>
    </dgm:pt>
    <dgm:pt modelId="{017AF63A-8C74-4267-9C83-5BF2C9B30DEE}">
      <dgm:prSet/>
      <dgm:spPr/>
      <dgm:t>
        <a:bodyPr/>
        <a:lstStyle/>
        <a:p>
          <a:pPr rtl="0"/>
          <a:r>
            <a:rPr lang="zh-TW" b="1" smtClean="0"/>
            <a:t>即時系統</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286559F9-AE24-4FF7-9D86-2882F94EE048}" type="parTrans" cxnId="{E629D2AC-BDCD-4E22-B648-9F543E507A5E}">
      <dgm:prSet/>
      <dgm:spPr/>
      <dgm:t>
        <a:bodyPr/>
        <a:lstStyle/>
        <a:p>
          <a:endParaRPr lang="zh-TW" altLang="en-US"/>
        </a:p>
      </dgm:t>
    </dgm:pt>
    <dgm:pt modelId="{58B20207-7078-410D-A4CA-1AE2CA1E0098}" type="sibTrans" cxnId="{E629D2AC-BDCD-4E22-B648-9F543E507A5E}">
      <dgm:prSet/>
      <dgm:spPr/>
      <dgm:t>
        <a:bodyPr/>
        <a:lstStyle/>
        <a:p>
          <a:endParaRPr lang="zh-TW" altLang="en-US"/>
        </a:p>
      </dgm:t>
    </dgm:pt>
    <dgm:pt modelId="{9CFE3AA8-35D0-48F3-B04B-24788A97D340}">
      <dgm:prSet/>
      <dgm:spPr/>
      <dgm:t>
        <a:bodyPr/>
        <a:lstStyle/>
        <a:p>
          <a:pPr rtl="0"/>
          <a:r>
            <a:rPr lang="zh-TW" b="1" dirty="0" smtClean="0"/>
            <a:t>手持系統</a:t>
          </a:r>
          <a:endParaRPr lang="zh-TW"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BDC493F7-19E9-4FAE-93AF-136CD23C66EB}" type="parTrans" cxnId="{3F78E6D0-7ED8-4E56-BD77-611EE3AB8D02}">
      <dgm:prSet/>
      <dgm:spPr/>
      <dgm:t>
        <a:bodyPr/>
        <a:lstStyle/>
        <a:p>
          <a:endParaRPr lang="zh-TW" altLang="en-US"/>
        </a:p>
      </dgm:t>
    </dgm:pt>
    <dgm:pt modelId="{0FE2A391-08A6-402D-9C8E-602FA72FD783}" type="sibTrans" cxnId="{3F78E6D0-7ED8-4E56-BD77-611EE3AB8D02}">
      <dgm:prSet/>
      <dgm:spPr/>
      <dgm:t>
        <a:bodyPr/>
        <a:lstStyle/>
        <a:p>
          <a:endParaRPr lang="zh-TW" altLang="en-US"/>
        </a:p>
      </dgm:t>
    </dgm:pt>
    <dgm:pt modelId="{C3E4306C-2107-475F-8EE1-9252A0A43864}" type="pres">
      <dgm:prSet presAssocID="{C5D41246-96C3-4A2D-A555-4D187D9A98FA}" presName="diagram" presStyleCnt="0">
        <dgm:presLayoutVars>
          <dgm:dir/>
          <dgm:resizeHandles val="exact"/>
        </dgm:presLayoutVars>
      </dgm:prSet>
      <dgm:spPr/>
      <dgm:t>
        <a:bodyPr/>
        <a:lstStyle/>
        <a:p>
          <a:endParaRPr lang="zh-TW" altLang="en-US"/>
        </a:p>
      </dgm:t>
    </dgm:pt>
    <dgm:pt modelId="{242F4130-8630-4E76-B6CE-BE776511C971}" type="pres">
      <dgm:prSet presAssocID="{BD197505-D040-4160-A225-62F64A4DD4B0}" presName="node" presStyleLbl="node1" presStyleIdx="0" presStyleCnt="6">
        <dgm:presLayoutVars>
          <dgm:bulletEnabled val="1"/>
        </dgm:presLayoutVars>
      </dgm:prSet>
      <dgm:spPr/>
      <dgm:t>
        <a:bodyPr/>
        <a:lstStyle/>
        <a:p>
          <a:endParaRPr lang="zh-TW" altLang="en-US"/>
        </a:p>
      </dgm:t>
    </dgm:pt>
    <dgm:pt modelId="{23DE3187-C341-45D4-9FFE-F5702AAFA192}" type="pres">
      <dgm:prSet presAssocID="{5A2205C2-35D2-47D5-A6A0-9F8045E76F34}" presName="sibTrans" presStyleCnt="0"/>
      <dgm:spPr/>
    </dgm:pt>
    <dgm:pt modelId="{9F35BE2F-3755-467B-9F1B-926377E5195F}" type="pres">
      <dgm:prSet presAssocID="{E18F6710-7D57-42DD-80F1-480FA68705E0}" presName="node" presStyleLbl="node1" presStyleIdx="1" presStyleCnt="6">
        <dgm:presLayoutVars>
          <dgm:bulletEnabled val="1"/>
        </dgm:presLayoutVars>
      </dgm:prSet>
      <dgm:spPr/>
      <dgm:t>
        <a:bodyPr/>
        <a:lstStyle/>
        <a:p>
          <a:endParaRPr lang="zh-TW" altLang="en-US"/>
        </a:p>
      </dgm:t>
    </dgm:pt>
    <dgm:pt modelId="{F950FE6E-1C14-4BB5-A23D-EE4F27B08B0C}" type="pres">
      <dgm:prSet presAssocID="{F0F6DD15-D525-4855-B25E-225D9BA45966}" presName="sibTrans" presStyleCnt="0"/>
      <dgm:spPr/>
    </dgm:pt>
    <dgm:pt modelId="{47786CB1-1A80-4396-8F8B-F0DE7DC53EA9}" type="pres">
      <dgm:prSet presAssocID="{79F11B6C-881E-4D03-A658-41CCFF376653}" presName="node" presStyleLbl="node1" presStyleIdx="2" presStyleCnt="6">
        <dgm:presLayoutVars>
          <dgm:bulletEnabled val="1"/>
        </dgm:presLayoutVars>
      </dgm:prSet>
      <dgm:spPr/>
      <dgm:t>
        <a:bodyPr/>
        <a:lstStyle/>
        <a:p>
          <a:endParaRPr lang="zh-TW" altLang="en-US"/>
        </a:p>
      </dgm:t>
    </dgm:pt>
    <dgm:pt modelId="{35D6AF6E-BC08-4FF0-A540-6C8CA2960CDF}" type="pres">
      <dgm:prSet presAssocID="{DB8EFCDD-7522-49D8-B7FF-E2540F82558F}" presName="sibTrans" presStyleCnt="0"/>
      <dgm:spPr/>
    </dgm:pt>
    <dgm:pt modelId="{BBB2A8A5-E0AB-49CC-BC59-8A35C829A20E}" type="pres">
      <dgm:prSet presAssocID="{9F87D78F-957C-44E2-ACEE-A2A44BB7BBDB}" presName="node" presStyleLbl="node1" presStyleIdx="3" presStyleCnt="6">
        <dgm:presLayoutVars>
          <dgm:bulletEnabled val="1"/>
        </dgm:presLayoutVars>
      </dgm:prSet>
      <dgm:spPr/>
      <dgm:t>
        <a:bodyPr/>
        <a:lstStyle/>
        <a:p>
          <a:endParaRPr lang="zh-TW" altLang="en-US"/>
        </a:p>
      </dgm:t>
    </dgm:pt>
    <dgm:pt modelId="{7B5F794E-0042-4CF9-A0CC-0251737E8836}" type="pres">
      <dgm:prSet presAssocID="{601F5785-14B8-42B5-9130-B2ACF2378775}" presName="sibTrans" presStyleCnt="0"/>
      <dgm:spPr/>
    </dgm:pt>
    <dgm:pt modelId="{205DCF95-20E8-42B0-AAF7-F7C87EF2D602}" type="pres">
      <dgm:prSet presAssocID="{017AF63A-8C74-4267-9C83-5BF2C9B30DEE}" presName="node" presStyleLbl="node1" presStyleIdx="4" presStyleCnt="6">
        <dgm:presLayoutVars>
          <dgm:bulletEnabled val="1"/>
        </dgm:presLayoutVars>
      </dgm:prSet>
      <dgm:spPr/>
      <dgm:t>
        <a:bodyPr/>
        <a:lstStyle/>
        <a:p>
          <a:endParaRPr lang="zh-TW" altLang="en-US"/>
        </a:p>
      </dgm:t>
    </dgm:pt>
    <dgm:pt modelId="{D9AEC8C8-4580-4901-A28D-7F438BF61D8E}" type="pres">
      <dgm:prSet presAssocID="{58B20207-7078-410D-A4CA-1AE2CA1E0098}" presName="sibTrans" presStyleCnt="0"/>
      <dgm:spPr/>
    </dgm:pt>
    <dgm:pt modelId="{14466B35-B0A9-40D2-9A8C-FAA5EF6719C8}" type="pres">
      <dgm:prSet presAssocID="{9CFE3AA8-35D0-48F3-B04B-24788A97D340}" presName="node" presStyleLbl="node1" presStyleIdx="5" presStyleCnt="6">
        <dgm:presLayoutVars>
          <dgm:bulletEnabled val="1"/>
        </dgm:presLayoutVars>
      </dgm:prSet>
      <dgm:spPr/>
      <dgm:t>
        <a:bodyPr/>
        <a:lstStyle/>
        <a:p>
          <a:endParaRPr lang="zh-TW" altLang="en-US"/>
        </a:p>
      </dgm:t>
    </dgm:pt>
  </dgm:ptLst>
  <dgm:cxnLst>
    <dgm:cxn modelId="{FA68E910-93C2-4850-B765-BF5E9F6EE9BD}" srcId="{C5D41246-96C3-4A2D-A555-4D187D9A98FA}" destId="{79F11B6C-881E-4D03-A658-41CCFF376653}" srcOrd="2" destOrd="0" parTransId="{BD19F940-34B7-4509-8701-B878C42895EC}" sibTransId="{DB8EFCDD-7522-49D8-B7FF-E2540F82558F}"/>
    <dgm:cxn modelId="{9C44E950-3F6F-4C55-BC86-0273CFBE698C}" type="presOf" srcId="{9CFE3AA8-35D0-48F3-B04B-24788A97D340}" destId="{14466B35-B0A9-40D2-9A8C-FAA5EF6719C8}" srcOrd="0" destOrd="0" presId="urn:microsoft.com/office/officeart/2005/8/layout/default"/>
    <dgm:cxn modelId="{0F90E299-BABA-479D-B6B0-13974B796F26}" type="presOf" srcId="{017AF63A-8C74-4267-9C83-5BF2C9B30DEE}" destId="{205DCF95-20E8-42B0-AAF7-F7C87EF2D602}" srcOrd="0" destOrd="0" presId="urn:microsoft.com/office/officeart/2005/8/layout/default"/>
    <dgm:cxn modelId="{4D0F7A7D-B35A-489C-AE4F-9EB361E04521}" type="presOf" srcId="{BD197505-D040-4160-A225-62F64A4DD4B0}" destId="{242F4130-8630-4E76-B6CE-BE776511C971}" srcOrd="0" destOrd="0" presId="urn:microsoft.com/office/officeart/2005/8/layout/default"/>
    <dgm:cxn modelId="{C61D8B42-15DB-4C68-9461-C42448AE1F89}" srcId="{C5D41246-96C3-4A2D-A555-4D187D9A98FA}" destId="{E18F6710-7D57-42DD-80F1-480FA68705E0}" srcOrd="1" destOrd="0" parTransId="{871A0EF6-9CAD-482E-B5C4-67101124FFEE}" sibTransId="{F0F6DD15-D525-4855-B25E-225D9BA45966}"/>
    <dgm:cxn modelId="{56742764-780D-4C19-B41D-8457A546B305}" type="presOf" srcId="{79F11B6C-881E-4D03-A658-41CCFF376653}" destId="{47786CB1-1A80-4396-8F8B-F0DE7DC53EA9}" srcOrd="0" destOrd="0" presId="urn:microsoft.com/office/officeart/2005/8/layout/default"/>
    <dgm:cxn modelId="{E629D2AC-BDCD-4E22-B648-9F543E507A5E}" srcId="{C5D41246-96C3-4A2D-A555-4D187D9A98FA}" destId="{017AF63A-8C74-4267-9C83-5BF2C9B30DEE}" srcOrd="4" destOrd="0" parTransId="{286559F9-AE24-4FF7-9D86-2882F94EE048}" sibTransId="{58B20207-7078-410D-A4CA-1AE2CA1E0098}"/>
    <dgm:cxn modelId="{3F78E6D0-7ED8-4E56-BD77-611EE3AB8D02}" srcId="{C5D41246-96C3-4A2D-A555-4D187D9A98FA}" destId="{9CFE3AA8-35D0-48F3-B04B-24788A97D340}" srcOrd="5" destOrd="0" parTransId="{BDC493F7-19E9-4FAE-93AF-136CD23C66EB}" sibTransId="{0FE2A391-08A6-402D-9C8E-602FA72FD783}"/>
    <dgm:cxn modelId="{61F6E06D-F4B4-4F58-9477-3E511CED9382}" srcId="{C5D41246-96C3-4A2D-A555-4D187D9A98FA}" destId="{BD197505-D040-4160-A225-62F64A4DD4B0}" srcOrd="0" destOrd="0" parTransId="{DB957068-8314-4162-B5AA-05C553D1D6E6}" sibTransId="{5A2205C2-35D2-47D5-A6A0-9F8045E76F34}"/>
    <dgm:cxn modelId="{E424A070-5886-44BE-B213-DB493F81133D}" type="presOf" srcId="{E18F6710-7D57-42DD-80F1-480FA68705E0}" destId="{9F35BE2F-3755-467B-9F1B-926377E5195F}" srcOrd="0" destOrd="0" presId="urn:microsoft.com/office/officeart/2005/8/layout/default"/>
    <dgm:cxn modelId="{2E74ADFB-1795-44C3-8E46-EB87E29FE3E4}" type="presOf" srcId="{C5D41246-96C3-4A2D-A555-4D187D9A98FA}" destId="{C3E4306C-2107-475F-8EE1-9252A0A43864}" srcOrd="0" destOrd="0" presId="urn:microsoft.com/office/officeart/2005/8/layout/default"/>
    <dgm:cxn modelId="{C9C82757-1DD3-47FD-9956-758701DAAA9D}" srcId="{C5D41246-96C3-4A2D-A555-4D187D9A98FA}" destId="{9F87D78F-957C-44E2-ACEE-A2A44BB7BBDB}" srcOrd="3" destOrd="0" parTransId="{2FDF499C-8A7C-400E-88CC-378672D1886E}" sibTransId="{601F5785-14B8-42B5-9130-B2ACF2378775}"/>
    <dgm:cxn modelId="{8AFB4BE2-22EC-4B1D-AEC0-B50248169CC1}" type="presOf" srcId="{9F87D78F-957C-44E2-ACEE-A2A44BB7BBDB}" destId="{BBB2A8A5-E0AB-49CC-BC59-8A35C829A20E}" srcOrd="0" destOrd="0" presId="urn:microsoft.com/office/officeart/2005/8/layout/default"/>
    <dgm:cxn modelId="{06010E3F-0A32-44B0-B55A-3A5E8471A8AE}" type="presParOf" srcId="{C3E4306C-2107-475F-8EE1-9252A0A43864}" destId="{242F4130-8630-4E76-B6CE-BE776511C971}" srcOrd="0" destOrd="0" presId="urn:microsoft.com/office/officeart/2005/8/layout/default"/>
    <dgm:cxn modelId="{600B0655-C2E7-4460-A5F6-95B9DC8E7D62}" type="presParOf" srcId="{C3E4306C-2107-475F-8EE1-9252A0A43864}" destId="{23DE3187-C341-45D4-9FFE-F5702AAFA192}" srcOrd="1" destOrd="0" presId="urn:microsoft.com/office/officeart/2005/8/layout/default"/>
    <dgm:cxn modelId="{284866DC-0072-44E2-9049-E1F0FF61C126}" type="presParOf" srcId="{C3E4306C-2107-475F-8EE1-9252A0A43864}" destId="{9F35BE2F-3755-467B-9F1B-926377E5195F}" srcOrd="2" destOrd="0" presId="urn:microsoft.com/office/officeart/2005/8/layout/default"/>
    <dgm:cxn modelId="{B0470215-8683-4810-AD60-B4FC943F77DA}" type="presParOf" srcId="{C3E4306C-2107-475F-8EE1-9252A0A43864}" destId="{F950FE6E-1C14-4BB5-A23D-EE4F27B08B0C}" srcOrd="3" destOrd="0" presId="urn:microsoft.com/office/officeart/2005/8/layout/default"/>
    <dgm:cxn modelId="{446A8C69-FDAB-4593-B70E-2EB3F8FB7010}" type="presParOf" srcId="{C3E4306C-2107-475F-8EE1-9252A0A43864}" destId="{47786CB1-1A80-4396-8F8B-F0DE7DC53EA9}" srcOrd="4" destOrd="0" presId="urn:microsoft.com/office/officeart/2005/8/layout/default"/>
    <dgm:cxn modelId="{2C109380-5941-4D8A-B6AA-00C2F5BDFB05}" type="presParOf" srcId="{C3E4306C-2107-475F-8EE1-9252A0A43864}" destId="{35D6AF6E-BC08-4FF0-A540-6C8CA2960CDF}" srcOrd="5" destOrd="0" presId="urn:microsoft.com/office/officeart/2005/8/layout/default"/>
    <dgm:cxn modelId="{808B9B11-6265-4116-A95E-8359A88DC55D}" type="presParOf" srcId="{C3E4306C-2107-475F-8EE1-9252A0A43864}" destId="{BBB2A8A5-E0AB-49CC-BC59-8A35C829A20E}" srcOrd="6" destOrd="0" presId="urn:microsoft.com/office/officeart/2005/8/layout/default"/>
    <dgm:cxn modelId="{E0EDC069-EA2E-4745-85ED-7BF4A48A1302}" type="presParOf" srcId="{C3E4306C-2107-475F-8EE1-9252A0A43864}" destId="{7B5F794E-0042-4CF9-A0CC-0251737E8836}" srcOrd="7" destOrd="0" presId="urn:microsoft.com/office/officeart/2005/8/layout/default"/>
    <dgm:cxn modelId="{4F78E54B-BE73-4CC5-89D0-381BBC281303}" type="presParOf" srcId="{C3E4306C-2107-475F-8EE1-9252A0A43864}" destId="{205DCF95-20E8-42B0-AAF7-F7C87EF2D602}" srcOrd="8" destOrd="0" presId="urn:microsoft.com/office/officeart/2005/8/layout/default"/>
    <dgm:cxn modelId="{C11A1634-3EB0-4C7C-9982-E7276C5022A2}" type="presParOf" srcId="{C3E4306C-2107-475F-8EE1-9252A0A43864}" destId="{D9AEC8C8-4580-4901-A28D-7F438BF61D8E}" srcOrd="9" destOrd="0" presId="urn:microsoft.com/office/officeart/2005/8/layout/default"/>
    <dgm:cxn modelId="{339583DA-6D2C-4FA9-BADE-80043DDF98E3}" type="presParOf" srcId="{C3E4306C-2107-475F-8EE1-9252A0A43864}" destId="{14466B35-B0A9-40D2-9A8C-FAA5EF6719C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B5BB475-F394-4385-99D2-947F6343D534}"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zh-TW" altLang="en-US"/>
        </a:p>
      </dgm:t>
    </dgm:pt>
    <dgm:pt modelId="{C5124D2F-D0D7-4802-AF7D-490A8E0C4FA9}">
      <dgm:prSet custT="1"/>
      <dgm:spPr/>
      <dgm:t>
        <a:bodyPr/>
        <a:lstStyle/>
        <a:p>
          <a:pPr rtl="0"/>
          <a:r>
            <a:rPr lang="en-US" sz="2800" b="1" dirty="0" smtClean="0"/>
            <a:t>CPU</a:t>
          </a:r>
          <a:r>
            <a:rPr lang="zh-TW" sz="2800" b="1" dirty="0" smtClean="0"/>
            <a:t>執行某工作時，若有新程序產生</a:t>
          </a:r>
          <a:r>
            <a:rPr lang="en-US" altLang="zh-TW" sz="2800" b="1" dirty="0" smtClean="0"/>
            <a:t>…</a:t>
          </a:r>
          <a:endParaRPr lang="zh-TW" sz="2800" dirty="0"/>
        </a:p>
      </dgm:t>
    </dgm:pt>
    <dgm:pt modelId="{47B5311D-5A24-4F92-915E-976B9FD87B0F}" type="parTrans" cxnId="{FECB6580-DE9B-4DAC-BC26-7622C374EC70}">
      <dgm:prSet/>
      <dgm:spPr/>
      <dgm:t>
        <a:bodyPr/>
        <a:lstStyle/>
        <a:p>
          <a:endParaRPr lang="zh-TW" altLang="en-US"/>
        </a:p>
      </dgm:t>
    </dgm:pt>
    <dgm:pt modelId="{91748D8C-4C95-4F95-80DE-C98476AA984F}" type="sibTrans" cxnId="{FECB6580-DE9B-4DAC-BC26-7622C374EC70}">
      <dgm:prSet/>
      <dgm:spPr/>
      <dgm:t>
        <a:bodyPr/>
        <a:lstStyle/>
        <a:p>
          <a:endParaRPr lang="zh-TW" altLang="en-US"/>
        </a:p>
      </dgm:t>
    </dgm:pt>
    <dgm:pt modelId="{077DB032-F391-46AC-A611-2F78F546CD51}">
      <dgm:prSet/>
      <dgm:spPr/>
      <dgm:t>
        <a:bodyPr/>
        <a:lstStyle/>
        <a:p>
          <a:pPr rtl="0"/>
          <a:r>
            <a:rPr lang="zh-TW" b="1" u="sng" dirty="0" smtClean="0">
              <a:solidFill>
                <a:schemeClr val="tx2"/>
              </a:solidFill>
            </a:rPr>
            <a:t>可搶先</a:t>
          </a:r>
          <a:endParaRPr lang="zh-TW" u="sng" dirty="0">
            <a:solidFill>
              <a:schemeClr val="tx2"/>
            </a:solidFill>
          </a:endParaRPr>
        </a:p>
      </dgm:t>
    </dgm:pt>
    <dgm:pt modelId="{8A4E47B6-D555-45B8-AEB0-C29DCCDF1467}" type="parTrans" cxnId="{55B53555-44D4-4671-8EA5-E565870414DD}">
      <dgm:prSet/>
      <dgm:spPr/>
      <dgm:t>
        <a:bodyPr/>
        <a:lstStyle/>
        <a:p>
          <a:endParaRPr lang="zh-TW" altLang="en-US"/>
        </a:p>
      </dgm:t>
    </dgm:pt>
    <dgm:pt modelId="{BEEB49ED-59D0-4412-BB83-6C5AD1A04537}" type="sibTrans" cxnId="{55B53555-44D4-4671-8EA5-E565870414DD}">
      <dgm:prSet/>
      <dgm:spPr/>
      <dgm:t>
        <a:bodyPr/>
        <a:lstStyle/>
        <a:p>
          <a:endParaRPr lang="zh-TW" altLang="en-US"/>
        </a:p>
      </dgm:t>
    </dgm:pt>
    <dgm:pt modelId="{4DF2166F-54CC-428A-94D5-BA6572239EB3}">
      <dgm:prSet/>
      <dgm:spPr/>
      <dgm:t>
        <a:bodyPr/>
        <a:lstStyle/>
        <a:p>
          <a:pPr rtl="0"/>
          <a:r>
            <a:rPr lang="zh-TW" b="1" u="sng" dirty="0" smtClean="0">
              <a:solidFill>
                <a:schemeClr val="tx2"/>
              </a:solidFill>
            </a:rPr>
            <a:t>不可搶先</a:t>
          </a:r>
          <a:endParaRPr lang="zh-TW" u="sng" dirty="0">
            <a:solidFill>
              <a:schemeClr val="tx2"/>
            </a:solidFill>
          </a:endParaRPr>
        </a:p>
      </dgm:t>
    </dgm:pt>
    <dgm:pt modelId="{5D03FA6E-54D8-4496-AFA3-4A00F5D67F5F}" type="parTrans" cxnId="{05515567-C812-4033-A3E1-DE9BFF437B7A}">
      <dgm:prSet/>
      <dgm:spPr/>
      <dgm:t>
        <a:bodyPr/>
        <a:lstStyle/>
        <a:p>
          <a:endParaRPr lang="zh-TW" altLang="en-US"/>
        </a:p>
      </dgm:t>
    </dgm:pt>
    <dgm:pt modelId="{C6A717B3-29B8-47A2-881A-77BDD0873070}" type="sibTrans" cxnId="{05515567-C812-4033-A3E1-DE9BFF437B7A}">
      <dgm:prSet/>
      <dgm:spPr/>
      <dgm:t>
        <a:bodyPr/>
        <a:lstStyle/>
        <a:p>
          <a:endParaRPr lang="zh-TW" altLang="en-US"/>
        </a:p>
      </dgm:t>
    </dgm:pt>
    <dgm:pt modelId="{93CEEB4E-67E9-4904-8E4A-6FCCA8B0D715}">
      <dgm:prSet/>
      <dgm:spPr/>
      <dgm:t>
        <a:bodyPr/>
        <a:lstStyle/>
        <a:p>
          <a:pPr rtl="0"/>
          <a:r>
            <a:rPr lang="zh-TW" b="1" dirty="0" smtClean="0"/>
            <a:t>比較新程序的所需時間。若較目前執行程序的剩餘時間短，新程序</a:t>
          </a:r>
          <a:r>
            <a:rPr lang="zh-TW" altLang="en-US" b="1" dirty="0" smtClean="0"/>
            <a:t>則</a:t>
          </a:r>
          <a:r>
            <a:rPr lang="zh-TW" b="1" dirty="0" smtClean="0"/>
            <a:t>可搶走</a:t>
          </a:r>
          <a:r>
            <a:rPr lang="en-US" b="1" dirty="0" smtClean="0"/>
            <a:t>CPU</a:t>
          </a:r>
          <a:r>
            <a:rPr lang="zh-TW" b="1" dirty="0" smtClean="0"/>
            <a:t>。</a:t>
          </a:r>
          <a:endParaRPr lang="zh-TW" dirty="0"/>
        </a:p>
      </dgm:t>
    </dgm:pt>
    <dgm:pt modelId="{486A273C-831C-486F-9C7A-E0C4A13333D5}" type="parTrans" cxnId="{0DB27700-A6FA-4587-BD29-C73A17EC60CC}">
      <dgm:prSet/>
      <dgm:spPr/>
      <dgm:t>
        <a:bodyPr/>
        <a:lstStyle/>
        <a:p>
          <a:endParaRPr lang="zh-TW" altLang="en-US"/>
        </a:p>
      </dgm:t>
    </dgm:pt>
    <dgm:pt modelId="{2FF302EE-C3BB-4B71-8B64-D897AAEA18D4}" type="sibTrans" cxnId="{0DB27700-A6FA-4587-BD29-C73A17EC60CC}">
      <dgm:prSet/>
      <dgm:spPr/>
      <dgm:t>
        <a:bodyPr/>
        <a:lstStyle/>
        <a:p>
          <a:endParaRPr lang="zh-TW" altLang="en-US"/>
        </a:p>
      </dgm:t>
    </dgm:pt>
    <dgm:pt modelId="{BE5D8A89-BC80-463C-9C29-3EB078F86E6D}">
      <dgm:prSet/>
      <dgm:spPr/>
      <dgm:t>
        <a:bodyPr/>
        <a:lstStyle/>
        <a:p>
          <a:pPr rtl="0"/>
          <a:r>
            <a:rPr lang="zh-TW" b="1" dirty="0" smtClean="0"/>
            <a:t>新程序須等目前正在執行的程序完成。</a:t>
          </a:r>
          <a:endParaRPr lang="zh-TW" dirty="0"/>
        </a:p>
      </dgm:t>
    </dgm:pt>
    <dgm:pt modelId="{9FCAAF61-FD9E-4EAD-B981-ED449F1C760B}" type="parTrans" cxnId="{884A0692-FBD8-4A1C-A2C3-B29CAF23CECD}">
      <dgm:prSet/>
      <dgm:spPr/>
      <dgm:t>
        <a:bodyPr/>
        <a:lstStyle/>
        <a:p>
          <a:endParaRPr lang="zh-TW" altLang="en-US"/>
        </a:p>
      </dgm:t>
    </dgm:pt>
    <dgm:pt modelId="{2AFF711A-C9B6-4718-89A1-B31F5EDD205A}" type="sibTrans" cxnId="{884A0692-FBD8-4A1C-A2C3-B29CAF23CECD}">
      <dgm:prSet/>
      <dgm:spPr/>
      <dgm:t>
        <a:bodyPr/>
        <a:lstStyle/>
        <a:p>
          <a:endParaRPr lang="zh-TW" altLang="en-US"/>
        </a:p>
      </dgm:t>
    </dgm:pt>
    <dgm:pt modelId="{8B605750-2FCE-46DC-9C75-6D116EEA0B1F}" type="pres">
      <dgm:prSet presAssocID="{7B5BB475-F394-4385-99D2-947F6343D534}" presName="composite" presStyleCnt="0">
        <dgm:presLayoutVars>
          <dgm:chMax val="1"/>
          <dgm:dir/>
          <dgm:resizeHandles val="exact"/>
        </dgm:presLayoutVars>
      </dgm:prSet>
      <dgm:spPr/>
      <dgm:t>
        <a:bodyPr/>
        <a:lstStyle/>
        <a:p>
          <a:endParaRPr lang="zh-TW" altLang="en-US"/>
        </a:p>
      </dgm:t>
    </dgm:pt>
    <dgm:pt modelId="{907B5D9E-E3F9-4280-83DB-51A516CAB4F9}" type="pres">
      <dgm:prSet presAssocID="{C5124D2F-D0D7-4802-AF7D-490A8E0C4FA9}" presName="roof" presStyleLbl="dkBgShp" presStyleIdx="0" presStyleCnt="2" custScaleY="61049"/>
      <dgm:spPr/>
      <dgm:t>
        <a:bodyPr/>
        <a:lstStyle/>
        <a:p>
          <a:endParaRPr lang="zh-TW" altLang="en-US"/>
        </a:p>
      </dgm:t>
    </dgm:pt>
    <dgm:pt modelId="{73D3E20A-26B4-4EF5-A61E-3E537B5DBA33}" type="pres">
      <dgm:prSet presAssocID="{C5124D2F-D0D7-4802-AF7D-490A8E0C4FA9}" presName="pillars" presStyleCnt="0"/>
      <dgm:spPr/>
    </dgm:pt>
    <dgm:pt modelId="{D1DE4654-0B68-4776-94E4-69CDF32FBBED}" type="pres">
      <dgm:prSet presAssocID="{C5124D2F-D0D7-4802-AF7D-490A8E0C4FA9}" presName="pillar1" presStyleLbl="node1" presStyleIdx="0" presStyleCnt="2">
        <dgm:presLayoutVars>
          <dgm:bulletEnabled val="1"/>
        </dgm:presLayoutVars>
      </dgm:prSet>
      <dgm:spPr/>
      <dgm:t>
        <a:bodyPr/>
        <a:lstStyle/>
        <a:p>
          <a:endParaRPr lang="zh-TW" altLang="en-US"/>
        </a:p>
      </dgm:t>
    </dgm:pt>
    <dgm:pt modelId="{2D2615D9-824F-44C0-B43A-ED58C34D239F}" type="pres">
      <dgm:prSet presAssocID="{4DF2166F-54CC-428A-94D5-BA6572239EB3}" presName="pillarX" presStyleLbl="node1" presStyleIdx="1" presStyleCnt="2">
        <dgm:presLayoutVars>
          <dgm:bulletEnabled val="1"/>
        </dgm:presLayoutVars>
      </dgm:prSet>
      <dgm:spPr/>
      <dgm:t>
        <a:bodyPr/>
        <a:lstStyle/>
        <a:p>
          <a:endParaRPr lang="zh-TW" altLang="en-US"/>
        </a:p>
      </dgm:t>
    </dgm:pt>
    <dgm:pt modelId="{27D1EC61-9174-40DF-BFB6-1A3802B7EEC1}" type="pres">
      <dgm:prSet presAssocID="{C5124D2F-D0D7-4802-AF7D-490A8E0C4FA9}" presName="base" presStyleLbl="dkBgShp" presStyleIdx="1" presStyleCnt="2"/>
      <dgm:spPr/>
    </dgm:pt>
  </dgm:ptLst>
  <dgm:cxnLst>
    <dgm:cxn modelId="{436DB128-1E8A-478F-B6E8-06F7BBE18066}" type="presOf" srcId="{BE5D8A89-BC80-463C-9C29-3EB078F86E6D}" destId="{2D2615D9-824F-44C0-B43A-ED58C34D239F}" srcOrd="0" destOrd="1" presId="urn:microsoft.com/office/officeart/2005/8/layout/hList3"/>
    <dgm:cxn modelId="{05515567-C812-4033-A3E1-DE9BFF437B7A}" srcId="{C5124D2F-D0D7-4802-AF7D-490A8E0C4FA9}" destId="{4DF2166F-54CC-428A-94D5-BA6572239EB3}" srcOrd="1" destOrd="0" parTransId="{5D03FA6E-54D8-4496-AFA3-4A00F5D67F5F}" sibTransId="{C6A717B3-29B8-47A2-881A-77BDD0873070}"/>
    <dgm:cxn modelId="{FECB6580-DE9B-4DAC-BC26-7622C374EC70}" srcId="{7B5BB475-F394-4385-99D2-947F6343D534}" destId="{C5124D2F-D0D7-4802-AF7D-490A8E0C4FA9}" srcOrd="0" destOrd="0" parTransId="{47B5311D-5A24-4F92-915E-976B9FD87B0F}" sibTransId="{91748D8C-4C95-4F95-80DE-C98476AA984F}"/>
    <dgm:cxn modelId="{4340D1CB-B161-4912-B623-074637BE5044}" type="presOf" srcId="{C5124D2F-D0D7-4802-AF7D-490A8E0C4FA9}" destId="{907B5D9E-E3F9-4280-83DB-51A516CAB4F9}" srcOrd="0" destOrd="0" presId="urn:microsoft.com/office/officeart/2005/8/layout/hList3"/>
    <dgm:cxn modelId="{B0DE236C-B471-459E-BD36-473356DA3BDB}" type="presOf" srcId="{93CEEB4E-67E9-4904-8E4A-6FCCA8B0D715}" destId="{D1DE4654-0B68-4776-94E4-69CDF32FBBED}" srcOrd="0" destOrd="1" presId="urn:microsoft.com/office/officeart/2005/8/layout/hList3"/>
    <dgm:cxn modelId="{55B53555-44D4-4671-8EA5-E565870414DD}" srcId="{C5124D2F-D0D7-4802-AF7D-490A8E0C4FA9}" destId="{077DB032-F391-46AC-A611-2F78F546CD51}" srcOrd="0" destOrd="0" parTransId="{8A4E47B6-D555-45B8-AEB0-C29DCCDF1467}" sibTransId="{BEEB49ED-59D0-4412-BB83-6C5AD1A04537}"/>
    <dgm:cxn modelId="{C3C2ADA4-83B2-4AE2-93DB-B237BE0A843C}" type="presOf" srcId="{4DF2166F-54CC-428A-94D5-BA6572239EB3}" destId="{2D2615D9-824F-44C0-B43A-ED58C34D239F}" srcOrd="0" destOrd="0" presId="urn:microsoft.com/office/officeart/2005/8/layout/hList3"/>
    <dgm:cxn modelId="{884A0692-FBD8-4A1C-A2C3-B29CAF23CECD}" srcId="{4DF2166F-54CC-428A-94D5-BA6572239EB3}" destId="{BE5D8A89-BC80-463C-9C29-3EB078F86E6D}" srcOrd="0" destOrd="0" parTransId="{9FCAAF61-FD9E-4EAD-B981-ED449F1C760B}" sibTransId="{2AFF711A-C9B6-4718-89A1-B31F5EDD205A}"/>
    <dgm:cxn modelId="{2B4A6F48-D24E-457E-8756-2ED5B335555B}" type="presOf" srcId="{077DB032-F391-46AC-A611-2F78F546CD51}" destId="{D1DE4654-0B68-4776-94E4-69CDF32FBBED}" srcOrd="0" destOrd="0" presId="urn:microsoft.com/office/officeart/2005/8/layout/hList3"/>
    <dgm:cxn modelId="{998C191A-E1B2-4A97-B471-E53B74E1CA3E}" type="presOf" srcId="{7B5BB475-F394-4385-99D2-947F6343D534}" destId="{8B605750-2FCE-46DC-9C75-6D116EEA0B1F}" srcOrd="0" destOrd="0" presId="urn:microsoft.com/office/officeart/2005/8/layout/hList3"/>
    <dgm:cxn modelId="{0DB27700-A6FA-4587-BD29-C73A17EC60CC}" srcId="{077DB032-F391-46AC-A611-2F78F546CD51}" destId="{93CEEB4E-67E9-4904-8E4A-6FCCA8B0D715}" srcOrd="0" destOrd="0" parTransId="{486A273C-831C-486F-9C7A-E0C4A13333D5}" sibTransId="{2FF302EE-C3BB-4B71-8B64-D897AAEA18D4}"/>
    <dgm:cxn modelId="{2401799F-DB92-417C-99FE-FAE46B5AB2CD}" type="presParOf" srcId="{8B605750-2FCE-46DC-9C75-6D116EEA0B1F}" destId="{907B5D9E-E3F9-4280-83DB-51A516CAB4F9}" srcOrd="0" destOrd="0" presId="urn:microsoft.com/office/officeart/2005/8/layout/hList3"/>
    <dgm:cxn modelId="{A647614C-CF1F-4245-9CD8-489EDE02250E}" type="presParOf" srcId="{8B605750-2FCE-46DC-9C75-6D116EEA0B1F}" destId="{73D3E20A-26B4-4EF5-A61E-3E537B5DBA33}" srcOrd="1" destOrd="0" presId="urn:microsoft.com/office/officeart/2005/8/layout/hList3"/>
    <dgm:cxn modelId="{8C59F0F7-82CA-4B3B-92A4-1B64C25CF4AE}" type="presParOf" srcId="{73D3E20A-26B4-4EF5-A61E-3E537B5DBA33}" destId="{D1DE4654-0B68-4776-94E4-69CDF32FBBED}" srcOrd="0" destOrd="0" presId="urn:microsoft.com/office/officeart/2005/8/layout/hList3"/>
    <dgm:cxn modelId="{E68F8A2B-383D-47E9-A330-C817CE2EC528}" type="presParOf" srcId="{73D3E20A-26B4-4EF5-A61E-3E537B5DBA33}" destId="{2D2615D9-824F-44C0-B43A-ED58C34D239F}" srcOrd="1" destOrd="0" presId="urn:microsoft.com/office/officeart/2005/8/layout/hList3"/>
    <dgm:cxn modelId="{6F3C5108-B40D-49BF-88F9-39D4FC25110F}" type="presParOf" srcId="{8B605750-2FCE-46DC-9C75-6D116EEA0B1F}" destId="{27D1EC61-9174-40DF-BFB6-1A3802B7EEC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99D098-2193-4BA7-8AC8-D5D2FD5D014F}"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zh-TW" altLang="en-US"/>
        </a:p>
      </dgm:t>
    </dgm:pt>
    <dgm:pt modelId="{4D96E7C0-FA3C-473B-9D65-4A2681E5FC43}">
      <dgm:prSet/>
      <dgm:spPr/>
      <dgm:t>
        <a:bodyPr/>
        <a:lstStyle/>
        <a:p>
          <a:pPr rtl="0"/>
          <a:r>
            <a:rPr lang="zh-TW" b="1" dirty="0" smtClean="0"/>
            <a:t>請求資源</a:t>
          </a:r>
          <a:endParaRPr lang="zh-TW" dirty="0"/>
        </a:p>
      </dgm:t>
    </dgm:pt>
    <dgm:pt modelId="{C62BE9CA-4F64-4F8D-8A12-F746B30365D5}" type="parTrans" cxnId="{6305832D-6931-4891-AF22-8B3CE833BCD4}">
      <dgm:prSet/>
      <dgm:spPr/>
      <dgm:t>
        <a:bodyPr/>
        <a:lstStyle/>
        <a:p>
          <a:endParaRPr lang="zh-TW" altLang="en-US"/>
        </a:p>
      </dgm:t>
    </dgm:pt>
    <dgm:pt modelId="{C2320BFC-4CE3-4EB0-86D8-EE88F46D98F3}" type="sibTrans" cxnId="{6305832D-6931-4891-AF22-8B3CE833BCD4}">
      <dgm:prSet/>
      <dgm:spPr/>
      <dgm:t>
        <a:bodyPr/>
        <a:lstStyle/>
        <a:p>
          <a:endParaRPr lang="zh-TW" altLang="en-US"/>
        </a:p>
      </dgm:t>
    </dgm:pt>
    <dgm:pt modelId="{29F4B2AF-5173-4BAA-8527-CD58A80DD9E5}">
      <dgm:prSet/>
      <dgm:spPr/>
      <dgm:t>
        <a:bodyPr/>
        <a:lstStyle/>
        <a:p>
          <a:pPr rtl="0"/>
          <a:r>
            <a:rPr lang="zh-TW" b="1" dirty="0" smtClean="0"/>
            <a:t>使用資源</a:t>
          </a:r>
          <a:endParaRPr lang="zh-TW" dirty="0"/>
        </a:p>
      </dgm:t>
    </dgm:pt>
    <dgm:pt modelId="{CD1D0779-BAAD-4765-B18B-57273F3E4EA1}" type="parTrans" cxnId="{1C44B737-4C85-48CA-8866-45DE1051D60B}">
      <dgm:prSet/>
      <dgm:spPr/>
      <dgm:t>
        <a:bodyPr/>
        <a:lstStyle/>
        <a:p>
          <a:endParaRPr lang="zh-TW" altLang="en-US"/>
        </a:p>
      </dgm:t>
    </dgm:pt>
    <dgm:pt modelId="{9DB579D8-1E1D-4C98-8841-885D5A460115}" type="sibTrans" cxnId="{1C44B737-4C85-48CA-8866-45DE1051D60B}">
      <dgm:prSet/>
      <dgm:spPr/>
      <dgm:t>
        <a:bodyPr/>
        <a:lstStyle/>
        <a:p>
          <a:endParaRPr lang="zh-TW" altLang="en-US"/>
        </a:p>
      </dgm:t>
    </dgm:pt>
    <dgm:pt modelId="{5560494A-D8F9-4887-9079-77A84F274528}">
      <dgm:prSet/>
      <dgm:spPr/>
      <dgm:t>
        <a:bodyPr/>
        <a:lstStyle/>
        <a:p>
          <a:pPr rtl="0"/>
          <a:r>
            <a:rPr lang="zh-TW" b="1" dirty="0" smtClean="0"/>
            <a:t>釋放資源</a:t>
          </a:r>
          <a:endParaRPr lang="zh-TW" dirty="0"/>
        </a:p>
      </dgm:t>
    </dgm:pt>
    <dgm:pt modelId="{9A6A6BCE-E810-4670-8CB1-3083C37BD0FE}" type="parTrans" cxnId="{A76D1E24-80EF-43A5-BF37-18846171DFDF}">
      <dgm:prSet/>
      <dgm:spPr/>
      <dgm:t>
        <a:bodyPr/>
        <a:lstStyle/>
        <a:p>
          <a:endParaRPr lang="zh-TW" altLang="en-US"/>
        </a:p>
      </dgm:t>
    </dgm:pt>
    <dgm:pt modelId="{5432CB8C-9E4F-4F57-821E-4E7D45F0936F}" type="sibTrans" cxnId="{A76D1E24-80EF-43A5-BF37-18846171DFDF}">
      <dgm:prSet/>
      <dgm:spPr/>
      <dgm:t>
        <a:bodyPr/>
        <a:lstStyle/>
        <a:p>
          <a:endParaRPr lang="zh-TW" altLang="en-US"/>
        </a:p>
      </dgm:t>
    </dgm:pt>
    <dgm:pt modelId="{DB7EEA54-8696-44D9-A1E6-8A7471F80231}" type="pres">
      <dgm:prSet presAssocID="{5A99D098-2193-4BA7-8AC8-D5D2FD5D014F}" presName="Name0" presStyleCnt="0">
        <dgm:presLayoutVars>
          <dgm:dir/>
          <dgm:resizeHandles val="exact"/>
        </dgm:presLayoutVars>
      </dgm:prSet>
      <dgm:spPr/>
      <dgm:t>
        <a:bodyPr/>
        <a:lstStyle/>
        <a:p>
          <a:endParaRPr lang="zh-TW" altLang="en-US"/>
        </a:p>
      </dgm:t>
    </dgm:pt>
    <dgm:pt modelId="{4C6863DC-57C8-40EF-9DB1-FDFBDAC48DE9}" type="pres">
      <dgm:prSet presAssocID="{4D96E7C0-FA3C-473B-9D65-4A2681E5FC43}" presName="node" presStyleLbl="node1" presStyleIdx="0" presStyleCnt="3" custLinFactNeighborX="5603" custLinFactNeighborY="3846">
        <dgm:presLayoutVars>
          <dgm:bulletEnabled val="1"/>
        </dgm:presLayoutVars>
      </dgm:prSet>
      <dgm:spPr/>
      <dgm:t>
        <a:bodyPr/>
        <a:lstStyle/>
        <a:p>
          <a:endParaRPr lang="zh-TW" altLang="en-US"/>
        </a:p>
      </dgm:t>
    </dgm:pt>
    <dgm:pt modelId="{BE5C1328-EB19-4133-B762-6B88FEF1FF08}" type="pres">
      <dgm:prSet presAssocID="{C2320BFC-4CE3-4EB0-86D8-EE88F46D98F3}" presName="sibTrans" presStyleLbl="sibTrans2D1" presStyleIdx="0" presStyleCnt="2"/>
      <dgm:spPr/>
      <dgm:t>
        <a:bodyPr/>
        <a:lstStyle/>
        <a:p>
          <a:endParaRPr lang="zh-TW" altLang="en-US"/>
        </a:p>
      </dgm:t>
    </dgm:pt>
    <dgm:pt modelId="{76CAB994-160D-4E13-A583-88030D70F695}" type="pres">
      <dgm:prSet presAssocID="{C2320BFC-4CE3-4EB0-86D8-EE88F46D98F3}" presName="connectorText" presStyleLbl="sibTrans2D1" presStyleIdx="0" presStyleCnt="2"/>
      <dgm:spPr/>
      <dgm:t>
        <a:bodyPr/>
        <a:lstStyle/>
        <a:p>
          <a:endParaRPr lang="zh-TW" altLang="en-US"/>
        </a:p>
      </dgm:t>
    </dgm:pt>
    <dgm:pt modelId="{6149885E-D09D-4238-9CE4-A4C8B3028543}" type="pres">
      <dgm:prSet presAssocID="{29F4B2AF-5173-4BAA-8527-CD58A80DD9E5}" presName="node" presStyleLbl="node1" presStyleIdx="1" presStyleCnt="3">
        <dgm:presLayoutVars>
          <dgm:bulletEnabled val="1"/>
        </dgm:presLayoutVars>
      </dgm:prSet>
      <dgm:spPr/>
      <dgm:t>
        <a:bodyPr/>
        <a:lstStyle/>
        <a:p>
          <a:endParaRPr lang="zh-TW" altLang="en-US"/>
        </a:p>
      </dgm:t>
    </dgm:pt>
    <dgm:pt modelId="{E86BBC4C-6D55-4C75-B719-2F711510B40B}" type="pres">
      <dgm:prSet presAssocID="{9DB579D8-1E1D-4C98-8841-885D5A460115}" presName="sibTrans" presStyleLbl="sibTrans2D1" presStyleIdx="1" presStyleCnt="2"/>
      <dgm:spPr/>
      <dgm:t>
        <a:bodyPr/>
        <a:lstStyle/>
        <a:p>
          <a:endParaRPr lang="zh-TW" altLang="en-US"/>
        </a:p>
      </dgm:t>
    </dgm:pt>
    <dgm:pt modelId="{FF5601A1-6FF6-4B10-B0B6-87D5991A3799}" type="pres">
      <dgm:prSet presAssocID="{9DB579D8-1E1D-4C98-8841-885D5A460115}" presName="connectorText" presStyleLbl="sibTrans2D1" presStyleIdx="1" presStyleCnt="2"/>
      <dgm:spPr/>
      <dgm:t>
        <a:bodyPr/>
        <a:lstStyle/>
        <a:p>
          <a:endParaRPr lang="zh-TW" altLang="en-US"/>
        </a:p>
      </dgm:t>
    </dgm:pt>
    <dgm:pt modelId="{52701680-414D-4D7D-BDB0-B041A0A27D6F}" type="pres">
      <dgm:prSet presAssocID="{5560494A-D8F9-4887-9079-77A84F274528}" presName="node" presStyleLbl="node1" presStyleIdx="2" presStyleCnt="3">
        <dgm:presLayoutVars>
          <dgm:bulletEnabled val="1"/>
        </dgm:presLayoutVars>
      </dgm:prSet>
      <dgm:spPr/>
      <dgm:t>
        <a:bodyPr/>
        <a:lstStyle/>
        <a:p>
          <a:endParaRPr lang="zh-TW" altLang="en-US"/>
        </a:p>
      </dgm:t>
    </dgm:pt>
  </dgm:ptLst>
  <dgm:cxnLst>
    <dgm:cxn modelId="{AD9F01A9-4FCA-4072-AF3D-34283BEA5507}" type="presOf" srcId="{5560494A-D8F9-4887-9079-77A84F274528}" destId="{52701680-414D-4D7D-BDB0-B041A0A27D6F}" srcOrd="0" destOrd="0" presId="urn:microsoft.com/office/officeart/2005/8/layout/process1"/>
    <dgm:cxn modelId="{BCBFD52B-16FF-4076-894B-D4434CD78305}" type="presOf" srcId="{5A99D098-2193-4BA7-8AC8-D5D2FD5D014F}" destId="{DB7EEA54-8696-44D9-A1E6-8A7471F80231}" srcOrd="0" destOrd="0" presId="urn:microsoft.com/office/officeart/2005/8/layout/process1"/>
    <dgm:cxn modelId="{AF6D77AF-36BD-4167-8852-986D3D02E5D8}" type="presOf" srcId="{29F4B2AF-5173-4BAA-8527-CD58A80DD9E5}" destId="{6149885E-D09D-4238-9CE4-A4C8B3028543}" srcOrd="0" destOrd="0" presId="urn:microsoft.com/office/officeart/2005/8/layout/process1"/>
    <dgm:cxn modelId="{A76D1E24-80EF-43A5-BF37-18846171DFDF}" srcId="{5A99D098-2193-4BA7-8AC8-D5D2FD5D014F}" destId="{5560494A-D8F9-4887-9079-77A84F274528}" srcOrd="2" destOrd="0" parTransId="{9A6A6BCE-E810-4670-8CB1-3083C37BD0FE}" sibTransId="{5432CB8C-9E4F-4F57-821E-4E7D45F0936F}"/>
    <dgm:cxn modelId="{A9657964-8F5C-4758-A05C-BD122C117B70}" type="presOf" srcId="{C2320BFC-4CE3-4EB0-86D8-EE88F46D98F3}" destId="{76CAB994-160D-4E13-A583-88030D70F695}" srcOrd="1" destOrd="0" presId="urn:microsoft.com/office/officeart/2005/8/layout/process1"/>
    <dgm:cxn modelId="{1C44B737-4C85-48CA-8866-45DE1051D60B}" srcId="{5A99D098-2193-4BA7-8AC8-D5D2FD5D014F}" destId="{29F4B2AF-5173-4BAA-8527-CD58A80DD9E5}" srcOrd="1" destOrd="0" parTransId="{CD1D0779-BAAD-4765-B18B-57273F3E4EA1}" sibTransId="{9DB579D8-1E1D-4C98-8841-885D5A460115}"/>
    <dgm:cxn modelId="{6305832D-6931-4891-AF22-8B3CE833BCD4}" srcId="{5A99D098-2193-4BA7-8AC8-D5D2FD5D014F}" destId="{4D96E7C0-FA3C-473B-9D65-4A2681E5FC43}" srcOrd="0" destOrd="0" parTransId="{C62BE9CA-4F64-4F8D-8A12-F746B30365D5}" sibTransId="{C2320BFC-4CE3-4EB0-86D8-EE88F46D98F3}"/>
    <dgm:cxn modelId="{9408D854-7EAD-4ADB-BDCE-A7AE11193568}" type="presOf" srcId="{4D96E7C0-FA3C-473B-9D65-4A2681E5FC43}" destId="{4C6863DC-57C8-40EF-9DB1-FDFBDAC48DE9}" srcOrd="0" destOrd="0" presId="urn:microsoft.com/office/officeart/2005/8/layout/process1"/>
    <dgm:cxn modelId="{74691844-B87D-4EDD-BA79-326F7E5341D4}" type="presOf" srcId="{9DB579D8-1E1D-4C98-8841-885D5A460115}" destId="{FF5601A1-6FF6-4B10-B0B6-87D5991A3799}" srcOrd="1" destOrd="0" presId="urn:microsoft.com/office/officeart/2005/8/layout/process1"/>
    <dgm:cxn modelId="{D43DA031-300A-408B-8089-AFEE047E76C8}" type="presOf" srcId="{9DB579D8-1E1D-4C98-8841-885D5A460115}" destId="{E86BBC4C-6D55-4C75-B719-2F711510B40B}" srcOrd="0" destOrd="0" presId="urn:microsoft.com/office/officeart/2005/8/layout/process1"/>
    <dgm:cxn modelId="{EE738634-67F3-42E7-A241-09AE979FF904}" type="presOf" srcId="{C2320BFC-4CE3-4EB0-86D8-EE88F46D98F3}" destId="{BE5C1328-EB19-4133-B762-6B88FEF1FF08}" srcOrd="0" destOrd="0" presId="urn:microsoft.com/office/officeart/2005/8/layout/process1"/>
    <dgm:cxn modelId="{5760313D-419A-431B-B183-018F7C1E4CCE}" type="presParOf" srcId="{DB7EEA54-8696-44D9-A1E6-8A7471F80231}" destId="{4C6863DC-57C8-40EF-9DB1-FDFBDAC48DE9}" srcOrd="0" destOrd="0" presId="urn:microsoft.com/office/officeart/2005/8/layout/process1"/>
    <dgm:cxn modelId="{27E162DF-5853-4451-A102-21C9B254CD10}" type="presParOf" srcId="{DB7EEA54-8696-44D9-A1E6-8A7471F80231}" destId="{BE5C1328-EB19-4133-B762-6B88FEF1FF08}" srcOrd="1" destOrd="0" presId="urn:microsoft.com/office/officeart/2005/8/layout/process1"/>
    <dgm:cxn modelId="{30347402-CC14-48ED-BC84-D30A26EA89CE}" type="presParOf" srcId="{BE5C1328-EB19-4133-B762-6B88FEF1FF08}" destId="{76CAB994-160D-4E13-A583-88030D70F695}" srcOrd="0" destOrd="0" presId="urn:microsoft.com/office/officeart/2005/8/layout/process1"/>
    <dgm:cxn modelId="{0CFEC79E-9901-4E50-8159-3ED968E27B11}" type="presParOf" srcId="{DB7EEA54-8696-44D9-A1E6-8A7471F80231}" destId="{6149885E-D09D-4238-9CE4-A4C8B3028543}" srcOrd="2" destOrd="0" presId="urn:microsoft.com/office/officeart/2005/8/layout/process1"/>
    <dgm:cxn modelId="{85F030A0-3127-43E3-851B-F3D47FF5A528}" type="presParOf" srcId="{DB7EEA54-8696-44D9-A1E6-8A7471F80231}" destId="{E86BBC4C-6D55-4C75-B719-2F711510B40B}" srcOrd="3" destOrd="0" presId="urn:microsoft.com/office/officeart/2005/8/layout/process1"/>
    <dgm:cxn modelId="{0A9FDE15-2DBD-44BC-87DF-19155CC03E36}" type="presParOf" srcId="{E86BBC4C-6D55-4C75-B719-2F711510B40B}" destId="{FF5601A1-6FF6-4B10-B0B6-87D5991A3799}" srcOrd="0" destOrd="0" presId="urn:microsoft.com/office/officeart/2005/8/layout/process1"/>
    <dgm:cxn modelId="{165A3FA3-D6B2-4AA3-B67A-94B298A36198}" type="presParOf" srcId="{DB7EEA54-8696-44D9-A1E6-8A7471F80231}" destId="{52701680-414D-4D7D-BDB0-B041A0A27D6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0B57564-C451-46DC-94AD-5844D976BCBF}"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zh-TW" altLang="en-US"/>
        </a:p>
      </dgm:t>
    </dgm:pt>
    <dgm:pt modelId="{10249BCC-4A63-4FFA-9F5F-C0C8654A1BF1}">
      <dgm:prSet/>
      <dgm:spPr/>
      <dgm:t>
        <a:bodyPr/>
        <a:lstStyle/>
        <a:p>
          <a:pPr rtl="0"/>
          <a:r>
            <a:rPr lang="zh-TW" b="1" smtClean="0"/>
            <a:t>名稱</a:t>
          </a:r>
          <a:endParaRPr lang="zh-TW"/>
        </a:p>
      </dgm:t>
    </dgm:pt>
    <dgm:pt modelId="{BE2AE985-E2D0-416C-9D3D-D21A191EDBA9}" type="parTrans" cxnId="{A51E5705-7B41-4B0E-B4E7-0F4094FEA856}">
      <dgm:prSet/>
      <dgm:spPr/>
      <dgm:t>
        <a:bodyPr/>
        <a:lstStyle/>
        <a:p>
          <a:endParaRPr lang="zh-TW" altLang="en-US"/>
        </a:p>
      </dgm:t>
    </dgm:pt>
    <dgm:pt modelId="{8F92E74E-40D7-475E-9EB8-AAF84BFB11AD}" type="sibTrans" cxnId="{A51E5705-7B41-4B0E-B4E7-0F4094FEA856}">
      <dgm:prSet/>
      <dgm:spPr/>
      <dgm:t>
        <a:bodyPr/>
        <a:lstStyle/>
        <a:p>
          <a:endParaRPr lang="zh-TW" altLang="en-US"/>
        </a:p>
      </dgm:t>
    </dgm:pt>
    <dgm:pt modelId="{DEE305E9-0981-4F81-8D4D-15D869F946BF}">
      <dgm:prSet/>
      <dgm:spPr/>
      <dgm:t>
        <a:bodyPr/>
        <a:lstStyle/>
        <a:p>
          <a:pPr rtl="0"/>
          <a:r>
            <a:rPr lang="zh-TW" b="1" smtClean="0"/>
            <a:t>符號式的檔名是給人辨識不同的檔案。</a:t>
          </a:r>
          <a:endParaRPr lang="zh-TW"/>
        </a:p>
      </dgm:t>
    </dgm:pt>
    <dgm:pt modelId="{C75EA9F2-74FE-4F4C-9347-7F115D417D15}" type="parTrans" cxnId="{8F630A7C-9911-4AB2-BF9B-20514CF9619C}">
      <dgm:prSet/>
      <dgm:spPr/>
      <dgm:t>
        <a:bodyPr/>
        <a:lstStyle/>
        <a:p>
          <a:endParaRPr lang="zh-TW" altLang="en-US"/>
        </a:p>
      </dgm:t>
    </dgm:pt>
    <dgm:pt modelId="{9870501E-3241-4D73-B956-5944B2AC4626}" type="sibTrans" cxnId="{8F630A7C-9911-4AB2-BF9B-20514CF9619C}">
      <dgm:prSet/>
      <dgm:spPr/>
      <dgm:t>
        <a:bodyPr/>
        <a:lstStyle/>
        <a:p>
          <a:endParaRPr lang="zh-TW" altLang="en-US"/>
        </a:p>
      </dgm:t>
    </dgm:pt>
    <dgm:pt modelId="{9329CDD6-2B52-4B53-8FA8-DCF6D4AC275B}">
      <dgm:prSet/>
      <dgm:spPr/>
      <dgm:t>
        <a:bodyPr/>
        <a:lstStyle/>
        <a:p>
          <a:pPr rtl="0"/>
          <a:r>
            <a:rPr lang="zh-TW" b="1" smtClean="0"/>
            <a:t>識別符號</a:t>
          </a:r>
          <a:endParaRPr lang="zh-TW"/>
        </a:p>
      </dgm:t>
    </dgm:pt>
    <dgm:pt modelId="{4D220472-ED6B-4FCA-9F35-DFE16A5322A4}" type="parTrans" cxnId="{AD481C0D-D472-4662-BE9E-1BBFDEBA4F00}">
      <dgm:prSet/>
      <dgm:spPr/>
      <dgm:t>
        <a:bodyPr/>
        <a:lstStyle/>
        <a:p>
          <a:endParaRPr lang="zh-TW" altLang="en-US"/>
        </a:p>
      </dgm:t>
    </dgm:pt>
    <dgm:pt modelId="{FD98424A-5799-4D4C-B331-BE5325FEAF5C}" type="sibTrans" cxnId="{AD481C0D-D472-4662-BE9E-1BBFDEBA4F00}">
      <dgm:prSet/>
      <dgm:spPr/>
      <dgm:t>
        <a:bodyPr/>
        <a:lstStyle/>
        <a:p>
          <a:endParaRPr lang="zh-TW" altLang="en-US"/>
        </a:p>
      </dgm:t>
    </dgm:pt>
    <dgm:pt modelId="{26F51BC7-2C1D-4AC2-BCC4-BFF37F16F16F}">
      <dgm:prSet/>
      <dgm:spPr/>
      <dgm:t>
        <a:bodyPr/>
        <a:lstStyle/>
        <a:p>
          <a:pPr rtl="0"/>
          <a:r>
            <a:rPr lang="zh-TW" b="1" smtClean="0"/>
            <a:t>獨一無二的標籤，用來標示檔案系統內的檔案，通常是以數字來表示，是給作業存取所用，並非給使用者辨識。</a:t>
          </a:r>
          <a:endParaRPr lang="zh-TW"/>
        </a:p>
      </dgm:t>
    </dgm:pt>
    <dgm:pt modelId="{4DBB7195-9E98-4EDA-A36D-801269BC3919}" type="parTrans" cxnId="{45DC0F07-4B63-468B-A3B2-F2CF83F6B124}">
      <dgm:prSet/>
      <dgm:spPr/>
      <dgm:t>
        <a:bodyPr/>
        <a:lstStyle/>
        <a:p>
          <a:endParaRPr lang="zh-TW" altLang="en-US"/>
        </a:p>
      </dgm:t>
    </dgm:pt>
    <dgm:pt modelId="{B848C065-7B78-47A0-B009-9356F55D4CA3}" type="sibTrans" cxnId="{45DC0F07-4B63-468B-A3B2-F2CF83F6B124}">
      <dgm:prSet/>
      <dgm:spPr/>
      <dgm:t>
        <a:bodyPr/>
        <a:lstStyle/>
        <a:p>
          <a:endParaRPr lang="zh-TW" altLang="en-US"/>
        </a:p>
      </dgm:t>
    </dgm:pt>
    <dgm:pt modelId="{768B919F-E433-46CC-B024-AA3AF2B12283}">
      <dgm:prSet/>
      <dgm:spPr/>
      <dgm:t>
        <a:bodyPr/>
        <a:lstStyle/>
        <a:p>
          <a:pPr rtl="0"/>
          <a:r>
            <a:rPr lang="zh-TW" b="1" smtClean="0"/>
            <a:t>型態</a:t>
          </a:r>
          <a:endParaRPr lang="zh-TW"/>
        </a:p>
      </dgm:t>
    </dgm:pt>
    <dgm:pt modelId="{B36EA694-F156-4E10-B278-79626DA6AA87}" type="parTrans" cxnId="{4A72856C-6606-42DC-91D6-0282EAAC49B8}">
      <dgm:prSet/>
      <dgm:spPr/>
      <dgm:t>
        <a:bodyPr/>
        <a:lstStyle/>
        <a:p>
          <a:endParaRPr lang="zh-TW" altLang="en-US"/>
        </a:p>
      </dgm:t>
    </dgm:pt>
    <dgm:pt modelId="{94773F7D-7EA8-4943-8DCB-9E6641C09219}" type="sibTrans" cxnId="{4A72856C-6606-42DC-91D6-0282EAAC49B8}">
      <dgm:prSet/>
      <dgm:spPr/>
      <dgm:t>
        <a:bodyPr/>
        <a:lstStyle/>
        <a:p>
          <a:endParaRPr lang="zh-TW" altLang="en-US"/>
        </a:p>
      </dgm:t>
    </dgm:pt>
    <dgm:pt modelId="{5EAA293A-A6CF-4A15-B281-9479C914FEF1}">
      <dgm:prSet/>
      <dgm:spPr/>
      <dgm:t>
        <a:bodyPr/>
        <a:lstStyle/>
        <a:p>
          <a:pPr rtl="0"/>
          <a:r>
            <a:rPr lang="zh-TW" b="1" dirty="0" smtClean="0"/>
            <a:t>提供使用者有關這個檔案的類型。</a:t>
          </a:r>
          <a:endParaRPr lang="zh-TW" dirty="0"/>
        </a:p>
      </dgm:t>
    </dgm:pt>
    <dgm:pt modelId="{56E00412-490F-4227-9192-5165A8428A6F}" type="parTrans" cxnId="{F1892E53-425F-451B-9A9C-6635FD361CDD}">
      <dgm:prSet/>
      <dgm:spPr/>
      <dgm:t>
        <a:bodyPr/>
        <a:lstStyle/>
        <a:p>
          <a:endParaRPr lang="zh-TW" altLang="en-US"/>
        </a:p>
      </dgm:t>
    </dgm:pt>
    <dgm:pt modelId="{11AE780C-04B1-4295-9583-2D83698545C2}" type="sibTrans" cxnId="{F1892E53-425F-451B-9A9C-6635FD361CDD}">
      <dgm:prSet/>
      <dgm:spPr/>
      <dgm:t>
        <a:bodyPr/>
        <a:lstStyle/>
        <a:p>
          <a:endParaRPr lang="zh-TW" altLang="en-US"/>
        </a:p>
      </dgm:t>
    </dgm:pt>
    <dgm:pt modelId="{D1E076C2-42DB-4706-B7AA-BD6C2A9C2E24}" type="pres">
      <dgm:prSet presAssocID="{00B57564-C451-46DC-94AD-5844D976BCBF}" presName="theList" presStyleCnt="0">
        <dgm:presLayoutVars>
          <dgm:dir/>
          <dgm:animLvl val="lvl"/>
          <dgm:resizeHandles val="exact"/>
        </dgm:presLayoutVars>
      </dgm:prSet>
      <dgm:spPr/>
      <dgm:t>
        <a:bodyPr/>
        <a:lstStyle/>
        <a:p>
          <a:endParaRPr lang="zh-TW" altLang="en-US"/>
        </a:p>
      </dgm:t>
    </dgm:pt>
    <dgm:pt modelId="{050EEB87-0271-419F-94B5-CBA10D8E9B61}" type="pres">
      <dgm:prSet presAssocID="{10249BCC-4A63-4FFA-9F5F-C0C8654A1BF1}" presName="compNode" presStyleCnt="0"/>
      <dgm:spPr/>
    </dgm:pt>
    <dgm:pt modelId="{773563E5-8213-4DD5-9FB1-BB35E796AEB6}" type="pres">
      <dgm:prSet presAssocID="{10249BCC-4A63-4FFA-9F5F-C0C8654A1BF1}" presName="aNode" presStyleLbl="bgShp" presStyleIdx="0" presStyleCnt="3"/>
      <dgm:spPr/>
      <dgm:t>
        <a:bodyPr/>
        <a:lstStyle/>
        <a:p>
          <a:endParaRPr lang="zh-TW" altLang="en-US"/>
        </a:p>
      </dgm:t>
    </dgm:pt>
    <dgm:pt modelId="{1347F80B-22F9-4366-9343-B1CEB6B91462}" type="pres">
      <dgm:prSet presAssocID="{10249BCC-4A63-4FFA-9F5F-C0C8654A1BF1}" presName="textNode" presStyleLbl="bgShp" presStyleIdx="0" presStyleCnt="3"/>
      <dgm:spPr/>
      <dgm:t>
        <a:bodyPr/>
        <a:lstStyle/>
        <a:p>
          <a:endParaRPr lang="zh-TW" altLang="en-US"/>
        </a:p>
      </dgm:t>
    </dgm:pt>
    <dgm:pt modelId="{783806F2-DB5D-43C0-88C0-1BC42689A67F}" type="pres">
      <dgm:prSet presAssocID="{10249BCC-4A63-4FFA-9F5F-C0C8654A1BF1}" presName="compChildNode" presStyleCnt="0"/>
      <dgm:spPr/>
    </dgm:pt>
    <dgm:pt modelId="{DD79CAE9-CD2C-44CD-B9E1-0463BDDB7C24}" type="pres">
      <dgm:prSet presAssocID="{10249BCC-4A63-4FFA-9F5F-C0C8654A1BF1}" presName="theInnerList" presStyleCnt="0"/>
      <dgm:spPr/>
    </dgm:pt>
    <dgm:pt modelId="{6EE81FA3-009B-457D-A01D-F4FF6DD822D7}" type="pres">
      <dgm:prSet presAssocID="{DEE305E9-0981-4F81-8D4D-15D869F946BF}" presName="childNode" presStyleLbl="node1" presStyleIdx="0" presStyleCnt="3">
        <dgm:presLayoutVars>
          <dgm:bulletEnabled val="1"/>
        </dgm:presLayoutVars>
      </dgm:prSet>
      <dgm:spPr/>
      <dgm:t>
        <a:bodyPr/>
        <a:lstStyle/>
        <a:p>
          <a:endParaRPr lang="zh-TW" altLang="en-US"/>
        </a:p>
      </dgm:t>
    </dgm:pt>
    <dgm:pt modelId="{3BC50C44-7D2B-4AB8-99ED-FAC974E4286D}" type="pres">
      <dgm:prSet presAssocID="{10249BCC-4A63-4FFA-9F5F-C0C8654A1BF1}" presName="aSpace" presStyleCnt="0"/>
      <dgm:spPr/>
    </dgm:pt>
    <dgm:pt modelId="{6BB8C554-0E2B-4FD9-AE79-447D281867EB}" type="pres">
      <dgm:prSet presAssocID="{9329CDD6-2B52-4B53-8FA8-DCF6D4AC275B}" presName="compNode" presStyleCnt="0"/>
      <dgm:spPr/>
    </dgm:pt>
    <dgm:pt modelId="{84FC566A-DC65-4A05-8CA9-FE5F026D04A9}" type="pres">
      <dgm:prSet presAssocID="{9329CDD6-2B52-4B53-8FA8-DCF6D4AC275B}" presName="aNode" presStyleLbl="bgShp" presStyleIdx="1" presStyleCnt="3"/>
      <dgm:spPr/>
      <dgm:t>
        <a:bodyPr/>
        <a:lstStyle/>
        <a:p>
          <a:endParaRPr lang="zh-TW" altLang="en-US"/>
        </a:p>
      </dgm:t>
    </dgm:pt>
    <dgm:pt modelId="{B3F58E0F-AA3F-4032-96A9-30790C191268}" type="pres">
      <dgm:prSet presAssocID="{9329CDD6-2B52-4B53-8FA8-DCF6D4AC275B}" presName="textNode" presStyleLbl="bgShp" presStyleIdx="1" presStyleCnt="3"/>
      <dgm:spPr/>
      <dgm:t>
        <a:bodyPr/>
        <a:lstStyle/>
        <a:p>
          <a:endParaRPr lang="zh-TW" altLang="en-US"/>
        </a:p>
      </dgm:t>
    </dgm:pt>
    <dgm:pt modelId="{47604561-BA21-4EDA-95EC-149FF910A6E3}" type="pres">
      <dgm:prSet presAssocID="{9329CDD6-2B52-4B53-8FA8-DCF6D4AC275B}" presName="compChildNode" presStyleCnt="0"/>
      <dgm:spPr/>
    </dgm:pt>
    <dgm:pt modelId="{4A69E12E-D7BB-4DB2-BC23-E91D936F69E5}" type="pres">
      <dgm:prSet presAssocID="{9329CDD6-2B52-4B53-8FA8-DCF6D4AC275B}" presName="theInnerList" presStyleCnt="0"/>
      <dgm:spPr/>
    </dgm:pt>
    <dgm:pt modelId="{868FF342-7265-448D-9A07-F095ACDD033A}" type="pres">
      <dgm:prSet presAssocID="{26F51BC7-2C1D-4AC2-BCC4-BFF37F16F16F}" presName="childNode" presStyleLbl="node1" presStyleIdx="1" presStyleCnt="3">
        <dgm:presLayoutVars>
          <dgm:bulletEnabled val="1"/>
        </dgm:presLayoutVars>
      </dgm:prSet>
      <dgm:spPr/>
      <dgm:t>
        <a:bodyPr/>
        <a:lstStyle/>
        <a:p>
          <a:endParaRPr lang="zh-TW" altLang="en-US"/>
        </a:p>
      </dgm:t>
    </dgm:pt>
    <dgm:pt modelId="{97DC654A-3CCA-4DD5-A8DD-92EE277B6439}" type="pres">
      <dgm:prSet presAssocID="{9329CDD6-2B52-4B53-8FA8-DCF6D4AC275B}" presName="aSpace" presStyleCnt="0"/>
      <dgm:spPr/>
    </dgm:pt>
    <dgm:pt modelId="{0B9497E3-5626-4944-B48F-A0AF8562CA8B}" type="pres">
      <dgm:prSet presAssocID="{768B919F-E433-46CC-B024-AA3AF2B12283}" presName="compNode" presStyleCnt="0"/>
      <dgm:spPr/>
    </dgm:pt>
    <dgm:pt modelId="{863F0901-1AFD-471D-A828-6BF2B170F58C}" type="pres">
      <dgm:prSet presAssocID="{768B919F-E433-46CC-B024-AA3AF2B12283}" presName="aNode" presStyleLbl="bgShp" presStyleIdx="2" presStyleCnt="3"/>
      <dgm:spPr/>
      <dgm:t>
        <a:bodyPr/>
        <a:lstStyle/>
        <a:p>
          <a:endParaRPr lang="zh-TW" altLang="en-US"/>
        </a:p>
      </dgm:t>
    </dgm:pt>
    <dgm:pt modelId="{C48E5DEE-1A91-4BFD-BF66-1785D0E622E5}" type="pres">
      <dgm:prSet presAssocID="{768B919F-E433-46CC-B024-AA3AF2B12283}" presName="textNode" presStyleLbl="bgShp" presStyleIdx="2" presStyleCnt="3"/>
      <dgm:spPr/>
      <dgm:t>
        <a:bodyPr/>
        <a:lstStyle/>
        <a:p>
          <a:endParaRPr lang="zh-TW" altLang="en-US"/>
        </a:p>
      </dgm:t>
    </dgm:pt>
    <dgm:pt modelId="{7BBCCD3A-F4CF-43DD-9F40-46161C6D0EBD}" type="pres">
      <dgm:prSet presAssocID="{768B919F-E433-46CC-B024-AA3AF2B12283}" presName="compChildNode" presStyleCnt="0"/>
      <dgm:spPr/>
    </dgm:pt>
    <dgm:pt modelId="{2E808662-79AC-4E9F-94D6-5AF596409375}" type="pres">
      <dgm:prSet presAssocID="{768B919F-E433-46CC-B024-AA3AF2B12283}" presName="theInnerList" presStyleCnt="0"/>
      <dgm:spPr/>
    </dgm:pt>
    <dgm:pt modelId="{5B7EC586-6A76-4E5D-A28B-5B0ACF78AD4B}" type="pres">
      <dgm:prSet presAssocID="{5EAA293A-A6CF-4A15-B281-9479C914FEF1}" presName="childNode" presStyleLbl="node1" presStyleIdx="2" presStyleCnt="3">
        <dgm:presLayoutVars>
          <dgm:bulletEnabled val="1"/>
        </dgm:presLayoutVars>
      </dgm:prSet>
      <dgm:spPr/>
      <dgm:t>
        <a:bodyPr/>
        <a:lstStyle/>
        <a:p>
          <a:endParaRPr lang="zh-TW" altLang="en-US"/>
        </a:p>
      </dgm:t>
    </dgm:pt>
  </dgm:ptLst>
  <dgm:cxnLst>
    <dgm:cxn modelId="{8F630A7C-9911-4AB2-BF9B-20514CF9619C}" srcId="{10249BCC-4A63-4FFA-9F5F-C0C8654A1BF1}" destId="{DEE305E9-0981-4F81-8D4D-15D869F946BF}" srcOrd="0" destOrd="0" parTransId="{C75EA9F2-74FE-4F4C-9347-7F115D417D15}" sibTransId="{9870501E-3241-4D73-B956-5944B2AC4626}"/>
    <dgm:cxn modelId="{45DC0F07-4B63-468B-A3B2-F2CF83F6B124}" srcId="{9329CDD6-2B52-4B53-8FA8-DCF6D4AC275B}" destId="{26F51BC7-2C1D-4AC2-BCC4-BFF37F16F16F}" srcOrd="0" destOrd="0" parTransId="{4DBB7195-9E98-4EDA-A36D-801269BC3919}" sibTransId="{B848C065-7B78-47A0-B009-9356F55D4CA3}"/>
    <dgm:cxn modelId="{4A72856C-6606-42DC-91D6-0282EAAC49B8}" srcId="{00B57564-C451-46DC-94AD-5844D976BCBF}" destId="{768B919F-E433-46CC-B024-AA3AF2B12283}" srcOrd="2" destOrd="0" parTransId="{B36EA694-F156-4E10-B278-79626DA6AA87}" sibTransId="{94773F7D-7EA8-4943-8DCB-9E6641C09219}"/>
    <dgm:cxn modelId="{A51E5705-7B41-4B0E-B4E7-0F4094FEA856}" srcId="{00B57564-C451-46DC-94AD-5844D976BCBF}" destId="{10249BCC-4A63-4FFA-9F5F-C0C8654A1BF1}" srcOrd="0" destOrd="0" parTransId="{BE2AE985-E2D0-416C-9D3D-D21A191EDBA9}" sibTransId="{8F92E74E-40D7-475E-9EB8-AAF84BFB11AD}"/>
    <dgm:cxn modelId="{EF6BB588-C22E-4E41-B6EB-3ED723F32998}" type="presOf" srcId="{10249BCC-4A63-4FFA-9F5F-C0C8654A1BF1}" destId="{1347F80B-22F9-4366-9343-B1CEB6B91462}" srcOrd="1" destOrd="0" presId="urn:microsoft.com/office/officeart/2005/8/layout/lProcess2"/>
    <dgm:cxn modelId="{11328028-07AF-4D36-9CEF-913AD9BE38BC}" type="presOf" srcId="{9329CDD6-2B52-4B53-8FA8-DCF6D4AC275B}" destId="{84FC566A-DC65-4A05-8CA9-FE5F026D04A9}" srcOrd="0" destOrd="0" presId="urn:microsoft.com/office/officeart/2005/8/layout/lProcess2"/>
    <dgm:cxn modelId="{DE82D0BB-504B-4621-A4AD-FB033C6D1CBB}" type="presOf" srcId="{768B919F-E433-46CC-B024-AA3AF2B12283}" destId="{C48E5DEE-1A91-4BFD-BF66-1785D0E622E5}" srcOrd="1" destOrd="0" presId="urn:microsoft.com/office/officeart/2005/8/layout/lProcess2"/>
    <dgm:cxn modelId="{AD481C0D-D472-4662-BE9E-1BBFDEBA4F00}" srcId="{00B57564-C451-46DC-94AD-5844D976BCBF}" destId="{9329CDD6-2B52-4B53-8FA8-DCF6D4AC275B}" srcOrd="1" destOrd="0" parTransId="{4D220472-ED6B-4FCA-9F35-DFE16A5322A4}" sibTransId="{FD98424A-5799-4D4C-B331-BE5325FEAF5C}"/>
    <dgm:cxn modelId="{57F749DC-5D8A-4BE9-BE6E-59B2D7FA409D}" type="presOf" srcId="{26F51BC7-2C1D-4AC2-BCC4-BFF37F16F16F}" destId="{868FF342-7265-448D-9A07-F095ACDD033A}" srcOrd="0" destOrd="0" presId="urn:microsoft.com/office/officeart/2005/8/layout/lProcess2"/>
    <dgm:cxn modelId="{BC1A59B6-C393-4027-8E38-B9A4BAC3338A}" type="presOf" srcId="{DEE305E9-0981-4F81-8D4D-15D869F946BF}" destId="{6EE81FA3-009B-457D-A01D-F4FF6DD822D7}" srcOrd="0" destOrd="0" presId="urn:microsoft.com/office/officeart/2005/8/layout/lProcess2"/>
    <dgm:cxn modelId="{F1892E53-425F-451B-9A9C-6635FD361CDD}" srcId="{768B919F-E433-46CC-B024-AA3AF2B12283}" destId="{5EAA293A-A6CF-4A15-B281-9479C914FEF1}" srcOrd="0" destOrd="0" parTransId="{56E00412-490F-4227-9192-5165A8428A6F}" sibTransId="{11AE780C-04B1-4295-9583-2D83698545C2}"/>
    <dgm:cxn modelId="{5D9899D9-8982-431B-93B6-96486837E20A}" type="presOf" srcId="{5EAA293A-A6CF-4A15-B281-9479C914FEF1}" destId="{5B7EC586-6A76-4E5D-A28B-5B0ACF78AD4B}" srcOrd="0" destOrd="0" presId="urn:microsoft.com/office/officeart/2005/8/layout/lProcess2"/>
    <dgm:cxn modelId="{0CBE5ECA-010E-41E9-BD73-6395AC5B3857}" type="presOf" srcId="{768B919F-E433-46CC-B024-AA3AF2B12283}" destId="{863F0901-1AFD-471D-A828-6BF2B170F58C}" srcOrd="0" destOrd="0" presId="urn:microsoft.com/office/officeart/2005/8/layout/lProcess2"/>
    <dgm:cxn modelId="{44C9E363-85B4-4E17-A8AD-5B9D6BD271C4}" type="presOf" srcId="{10249BCC-4A63-4FFA-9F5F-C0C8654A1BF1}" destId="{773563E5-8213-4DD5-9FB1-BB35E796AEB6}" srcOrd="0" destOrd="0" presId="urn:microsoft.com/office/officeart/2005/8/layout/lProcess2"/>
    <dgm:cxn modelId="{367C15BE-1AAA-45FB-891F-7772361D2742}" type="presOf" srcId="{00B57564-C451-46DC-94AD-5844D976BCBF}" destId="{D1E076C2-42DB-4706-B7AA-BD6C2A9C2E24}" srcOrd="0" destOrd="0" presId="urn:microsoft.com/office/officeart/2005/8/layout/lProcess2"/>
    <dgm:cxn modelId="{5811E53C-31E1-4A18-8251-F8A0EC59745C}" type="presOf" srcId="{9329CDD6-2B52-4B53-8FA8-DCF6D4AC275B}" destId="{B3F58E0F-AA3F-4032-96A9-30790C191268}" srcOrd="1" destOrd="0" presId="urn:microsoft.com/office/officeart/2005/8/layout/lProcess2"/>
    <dgm:cxn modelId="{A75A038D-CB2F-40D5-BDD2-C63CA27DC027}" type="presParOf" srcId="{D1E076C2-42DB-4706-B7AA-BD6C2A9C2E24}" destId="{050EEB87-0271-419F-94B5-CBA10D8E9B61}" srcOrd="0" destOrd="0" presId="urn:microsoft.com/office/officeart/2005/8/layout/lProcess2"/>
    <dgm:cxn modelId="{141ECF5E-74EB-4E3A-9B5D-F10EE5799366}" type="presParOf" srcId="{050EEB87-0271-419F-94B5-CBA10D8E9B61}" destId="{773563E5-8213-4DD5-9FB1-BB35E796AEB6}" srcOrd="0" destOrd="0" presId="urn:microsoft.com/office/officeart/2005/8/layout/lProcess2"/>
    <dgm:cxn modelId="{F5B0E23D-81AB-4CCC-AA45-9D54C299CF56}" type="presParOf" srcId="{050EEB87-0271-419F-94B5-CBA10D8E9B61}" destId="{1347F80B-22F9-4366-9343-B1CEB6B91462}" srcOrd="1" destOrd="0" presId="urn:microsoft.com/office/officeart/2005/8/layout/lProcess2"/>
    <dgm:cxn modelId="{97A3B3A4-B083-4036-A5C5-287052AEA4A0}" type="presParOf" srcId="{050EEB87-0271-419F-94B5-CBA10D8E9B61}" destId="{783806F2-DB5D-43C0-88C0-1BC42689A67F}" srcOrd="2" destOrd="0" presId="urn:microsoft.com/office/officeart/2005/8/layout/lProcess2"/>
    <dgm:cxn modelId="{0DBE44B9-6F03-473E-9A18-CFA962411909}" type="presParOf" srcId="{783806F2-DB5D-43C0-88C0-1BC42689A67F}" destId="{DD79CAE9-CD2C-44CD-B9E1-0463BDDB7C24}" srcOrd="0" destOrd="0" presId="urn:microsoft.com/office/officeart/2005/8/layout/lProcess2"/>
    <dgm:cxn modelId="{4E09FBA7-03DD-411F-A468-19B6AD6244F3}" type="presParOf" srcId="{DD79CAE9-CD2C-44CD-B9E1-0463BDDB7C24}" destId="{6EE81FA3-009B-457D-A01D-F4FF6DD822D7}" srcOrd="0" destOrd="0" presId="urn:microsoft.com/office/officeart/2005/8/layout/lProcess2"/>
    <dgm:cxn modelId="{7276BCB7-82F9-47EB-8DCD-8BA2A32B0FF1}" type="presParOf" srcId="{D1E076C2-42DB-4706-B7AA-BD6C2A9C2E24}" destId="{3BC50C44-7D2B-4AB8-99ED-FAC974E4286D}" srcOrd="1" destOrd="0" presId="urn:microsoft.com/office/officeart/2005/8/layout/lProcess2"/>
    <dgm:cxn modelId="{6938659F-226D-45B1-857F-A22391BEE53C}" type="presParOf" srcId="{D1E076C2-42DB-4706-B7AA-BD6C2A9C2E24}" destId="{6BB8C554-0E2B-4FD9-AE79-447D281867EB}" srcOrd="2" destOrd="0" presId="urn:microsoft.com/office/officeart/2005/8/layout/lProcess2"/>
    <dgm:cxn modelId="{652A5687-0733-4A83-A2FF-87DCC38626F6}" type="presParOf" srcId="{6BB8C554-0E2B-4FD9-AE79-447D281867EB}" destId="{84FC566A-DC65-4A05-8CA9-FE5F026D04A9}" srcOrd="0" destOrd="0" presId="urn:microsoft.com/office/officeart/2005/8/layout/lProcess2"/>
    <dgm:cxn modelId="{879EC281-5055-4E45-9E37-042D5E4E83CA}" type="presParOf" srcId="{6BB8C554-0E2B-4FD9-AE79-447D281867EB}" destId="{B3F58E0F-AA3F-4032-96A9-30790C191268}" srcOrd="1" destOrd="0" presId="urn:microsoft.com/office/officeart/2005/8/layout/lProcess2"/>
    <dgm:cxn modelId="{DEFE468F-DF12-4B68-ADA9-2960C720F901}" type="presParOf" srcId="{6BB8C554-0E2B-4FD9-AE79-447D281867EB}" destId="{47604561-BA21-4EDA-95EC-149FF910A6E3}" srcOrd="2" destOrd="0" presId="urn:microsoft.com/office/officeart/2005/8/layout/lProcess2"/>
    <dgm:cxn modelId="{D293C1FF-3E7F-405E-8783-5299BCD06A18}" type="presParOf" srcId="{47604561-BA21-4EDA-95EC-149FF910A6E3}" destId="{4A69E12E-D7BB-4DB2-BC23-E91D936F69E5}" srcOrd="0" destOrd="0" presId="urn:microsoft.com/office/officeart/2005/8/layout/lProcess2"/>
    <dgm:cxn modelId="{CBF2D459-7CEE-43A4-93C3-D5146F81E8FB}" type="presParOf" srcId="{4A69E12E-D7BB-4DB2-BC23-E91D936F69E5}" destId="{868FF342-7265-448D-9A07-F095ACDD033A}" srcOrd="0" destOrd="0" presId="urn:microsoft.com/office/officeart/2005/8/layout/lProcess2"/>
    <dgm:cxn modelId="{32693058-95C9-477F-A35F-7B5C6879DE3D}" type="presParOf" srcId="{D1E076C2-42DB-4706-B7AA-BD6C2A9C2E24}" destId="{97DC654A-3CCA-4DD5-A8DD-92EE277B6439}" srcOrd="3" destOrd="0" presId="urn:microsoft.com/office/officeart/2005/8/layout/lProcess2"/>
    <dgm:cxn modelId="{FE8C184F-9A7E-4B81-B7DB-F04BF52675ED}" type="presParOf" srcId="{D1E076C2-42DB-4706-B7AA-BD6C2A9C2E24}" destId="{0B9497E3-5626-4944-B48F-A0AF8562CA8B}" srcOrd="4" destOrd="0" presId="urn:microsoft.com/office/officeart/2005/8/layout/lProcess2"/>
    <dgm:cxn modelId="{239E01A2-2B60-4DF4-A473-D9F375B85B11}" type="presParOf" srcId="{0B9497E3-5626-4944-B48F-A0AF8562CA8B}" destId="{863F0901-1AFD-471D-A828-6BF2B170F58C}" srcOrd="0" destOrd="0" presId="urn:microsoft.com/office/officeart/2005/8/layout/lProcess2"/>
    <dgm:cxn modelId="{EE021C74-9E07-47CF-8BB7-55EEEAFC2BEB}" type="presParOf" srcId="{0B9497E3-5626-4944-B48F-A0AF8562CA8B}" destId="{C48E5DEE-1A91-4BFD-BF66-1785D0E622E5}" srcOrd="1" destOrd="0" presId="urn:microsoft.com/office/officeart/2005/8/layout/lProcess2"/>
    <dgm:cxn modelId="{A11E56C4-FFC9-435B-AB1C-3C4F6B672916}" type="presParOf" srcId="{0B9497E3-5626-4944-B48F-A0AF8562CA8B}" destId="{7BBCCD3A-F4CF-43DD-9F40-46161C6D0EBD}" srcOrd="2" destOrd="0" presId="urn:microsoft.com/office/officeart/2005/8/layout/lProcess2"/>
    <dgm:cxn modelId="{C69B9FB4-880E-480A-95C9-BB673C7D8FD8}" type="presParOf" srcId="{7BBCCD3A-F4CF-43DD-9F40-46161C6D0EBD}" destId="{2E808662-79AC-4E9F-94D6-5AF596409375}" srcOrd="0" destOrd="0" presId="urn:microsoft.com/office/officeart/2005/8/layout/lProcess2"/>
    <dgm:cxn modelId="{8E2DE847-B862-4963-B362-8357E0826BFB}" type="presParOf" srcId="{2E808662-79AC-4E9F-94D6-5AF596409375}" destId="{5B7EC586-6A76-4E5D-A28B-5B0ACF78AD4B}"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0B57564-C451-46DC-94AD-5844D976BCBF}" type="doc">
      <dgm:prSet loTypeId="urn:microsoft.com/office/officeart/2005/8/layout/lProcess2" loCatId="list" qsTypeId="urn:microsoft.com/office/officeart/2005/8/quickstyle/simple1" qsCatId="simple" csTypeId="urn:microsoft.com/office/officeart/2005/8/colors/accent1_2" csCatId="accent1"/>
      <dgm:spPr/>
      <dgm:t>
        <a:bodyPr/>
        <a:lstStyle/>
        <a:p>
          <a:endParaRPr lang="zh-TW" altLang="en-US"/>
        </a:p>
      </dgm:t>
    </dgm:pt>
    <dgm:pt modelId="{5CD6BE54-8173-49C2-9942-F9D667087323}">
      <dgm:prSet/>
      <dgm:spPr/>
      <dgm:t>
        <a:bodyPr/>
        <a:lstStyle/>
        <a:p>
          <a:pPr rtl="0"/>
          <a:r>
            <a:rPr lang="zh-TW" b="1" smtClean="0"/>
            <a:t>位置</a:t>
          </a:r>
          <a:endParaRPr lang="zh-TW"/>
        </a:p>
      </dgm:t>
    </dgm:pt>
    <dgm:pt modelId="{D72A482E-4A1F-4F52-9C10-B942FD46FEC8}" type="parTrans" cxnId="{B5623806-2645-4322-8AFE-4C4EA397715B}">
      <dgm:prSet/>
      <dgm:spPr/>
      <dgm:t>
        <a:bodyPr/>
        <a:lstStyle/>
        <a:p>
          <a:endParaRPr lang="zh-TW" altLang="en-US"/>
        </a:p>
      </dgm:t>
    </dgm:pt>
    <dgm:pt modelId="{CBCEB770-26C5-4AB1-81C7-7B6074E9ADE2}" type="sibTrans" cxnId="{B5623806-2645-4322-8AFE-4C4EA397715B}">
      <dgm:prSet/>
      <dgm:spPr/>
      <dgm:t>
        <a:bodyPr/>
        <a:lstStyle/>
        <a:p>
          <a:endParaRPr lang="zh-TW" altLang="en-US"/>
        </a:p>
      </dgm:t>
    </dgm:pt>
    <dgm:pt modelId="{78362794-DF59-44F3-AEA8-43763C68F487}">
      <dgm:prSet/>
      <dgm:spPr/>
      <dgm:t>
        <a:bodyPr/>
        <a:lstStyle/>
        <a:p>
          <a:pPr rtl="0"/>
          <a:r>
            <a:rPr lang="zh-TW" b="1" smtClean="0"/>
            <a:t>標示出這個檔案所在的磁碟裝置及目錄位置。</a:t>
          </a:r>
          <a:endParaRPr lang="zh-TW"/>
        </a:p>
      </dgm:t>
    </dgm:pt>
    <dgm:pt modelId="{39C6ED6A-869C-4919-B0DD-7B5E20A67FEB}" type="parTrans" cxnId="{269FB16D-4F32-4219-8AB5-DD129CD1272E}">
      <dgm:prSet/>
      <dgm:spPr/>
      <dgm:t>
        <a:bodyPr/>
        <a:lstStyle/>
        <a:p>
          <a:endParaRPr lang="zh-TW" altLang="en-US"/>
        </a:p>
      </dgm:t>
    </dgm:pt>
    <dgm:pt modelId="{C3986D51-7723-47D9-8FE9-3C85FFDE0062}" type="sibTrans" cxnId="{269FB16D-4F32-4219-8AB5-DD129CD1272E}">
      <dgm:prSet/>
      <dgm:spPr/>
      <dgm:t>
        <a:bodyPr/>
        <a:lstStyle/>
        <a:p>
          <a:endParaRPr lang="zh-TW" altLang="en-US"/>
        </a:p>
      </dgm:t>
    </dgm:pt>
    <dgm:pt modelId="{885149F1-F185-4217-9266-4B2502AED988}">
      <dgm:prSet/>
      <dgm:spPr/>
      <dgm:t>
        <a:bodyPr/>
        <a:lstStyle/>
        <a:p>
          <a:pPr rtl="0"/>
          <a:r>
            <a:rPr lang="zh-TW" b="1" smtClean="0"/>
            <a:t>大小</a:t>
          </a:r>
          <a:endParaRPr lang="zh-TW"/>
        </a:p>
      </dgm:t>
    </dgm:pt>
    <dgm:pt modelId="{29789952-C1EF-4614-8E86-0EBB3E153E4E}" type="parTrans" cxnId="{871918C2-0E8C-48AD-B568-F65370704A70}">
      <dgm:prSet/>
      <dgm:spPr/>
      <dgm:t>
        <a:bodyPr/>
        <a:lstStyle/>
        <a:p>
          <a:endParaRPr lang="zh-TW" altLang="en-US"/>
        </a:p>
      </dgm:t>
    </dgm:pt>
    <dgm:pt modelId="{27EBF445-55C4-408A-941D-5806A143DF48}" type="sibTrans" cxnId="{871918C2-0E8C-48AD-B568-F65370704A70}">
      <dgm:prSet/>
      <dgm:spPr/>
      <dgm:t>
        <a:bodyPr/>
        <a:lstStyle/>
        <a:p>
          <a:endParaRPr lang="zh-TW" altLang="en-US"/>
        </a:p>
      </dgm:t>
    </dgm:pt>
    <dgm:pt modelId="{7ACC8A0B-6753-4E72-8110-C85B3D107EE2}">
      <dgm:prSet/>
      <dgm:spPr/>
      <dgm:t>
        <a:bodyPr/>
        <a:lstStyle/>
        <a:p>
          <a:pPr rtl="0"/>
          <a:r>
            <a:rPr lang="zh-TW" b="1" smtClean="0"/>
            <a:t>顯示該檔案目前的大小。</a:t>
          </a:r>
          <a:endParaRPr lang="zh-TW"/>
        </a:p>
      </dgm:t>
    </dgm:pt>
    <dgm:pt modelId="{57E0AAA4-1CF5-405B-8761-228E074295A4}" type="parTrans" cxnId="{C6ACCAB4-A1FE-4E44-A60A-2722B8634B00}">
      <dgm:prSet/>
      <dgm:spPr/>
      <dgm:t>
        <a:bodyPr/>
        <a:lstStyle/>
        <a:p>
          <a:endParaRPr lang="zh-TW" altLang="en-US"/>
        </a:p>
      </dgm:t>
    </dgm:pt>
    <dgm:pt modelId="{7DA017DE-0709-4607-806B-72242169D1F1}" type="sibTrans" cxnId="{C6ACCAB4-A1FE-4E44-A60A-2722B8634B00}">
      <dgm:prSet/>
      <dgm:spPr/>
      <dgm:t>
        <a:bodyPr/>
        <a:lstStyle/>
        <a:p>
          <a:endParaRPr lang="zh-TW" altLang="en-US"/>
        </a:p>
      </dgm:t>
    </dgm:pt>
    <dgm:pt modelId="{22010A54-3FD2-4EB6-B313-7FD5FDFDA4B1}">
      <dgm:prSet/>
      <dgm:spPr/>
      <dgm:t>
        <a:bodyPr/>
        <a:lstStyle/>
        <a:p>
          <a:pPr rtl="0"/>
          <a:r>
            <a:rPr lang="zh-TW" b="1" smtClean="0"/>
            <a:t>時間日期</a:t>
          </a:r>
          <a:endParaRPr lang="zh-TW"/>
        </a:p>
      </dgm:t>
    </dgm:pt>
    <dgm:pt modelId="{34D20175-A852-4287-A173-CC73871A8DDC}" type="parTrans" cxnId="{98D33AB7-0983-4487-AEC9-9C258BB084EB}">
      <dgm:prSet/>
      <dgm:spPr/>
      <dgm:t>
        <a:bodyPr/>
        <a:lstStyle/>
        <a:p>
          <a:endParaRPr lang="zh-TW" altLang="en-US"/>
        </a:p>
      </dgm:t>
    </dgm:pt>
    <dgm:pt modelId="{834A6D80-165D-45D2-9A72-4A454B28E71E}" type="sibTrans" cxnId="{98D33AB7-0983-4487-AEC9-9C258BB084EB}">
      <dgm:prSet/>
      <dgm:spPr/>
      <dgm:t>
        <a:bodyPr/>
        <a:lstStyle/>
        <a:p>
          <a:endParaRPr lang="zh-TW" altLang="en-US"/>
        </a:p>
      </dgm:t>
    </dgm:pt>
    <dgm:pt modelId="{C7F18983-F87A-4C83-A498-18FC32731D21}">
      <dgm:prSet/>
      <dgm:spPr/>
      <dgm:t>
        <a:bodyPr/>
        <a:lstStyle/>
        <a:p>
          <a:pPr rtl="0"/>
          <a:r>
            <a:rPr lang="zh-TW" b="1" smtClean="0"/>
            <a:t>顯示檔案建立日期、修改日期、最後開啟日期等資訊。</a:t>
          </a:r>
          <a:endParaRPr lang="zh-TW"/>
        </a:p>
      </dgm:t>
    </dgm:pt>
    <dgm:pt modelId="{55FBD464-69F4-41F1-9933-160C85BBF294}" type="parTrans" cxnId="{86780E19-F406-43C8-ADE3-3571E479E558}">
      <dgm:prSet/>
      <dgm:spPr/>
      <dgm:t>
        <a:bodyPr/>
        <a:lstStyle/>
        <a:p>
          <a:endParaRPr lang="zh-TW" altLang="en-US"/>
        </a:p>
      </dgm:t>
    </dgm:pt>
    <dgm:pt modelId="{1E60C611-2FB4-468F-9AC0-2903A89A5C92}" type="sibTrans" cxnId="{86780E19-F406-43C8-ADE3-3571E479E558}">
      <dgm:prSet/>
      <dgm:spPr/>
      <dgm:t>
        <a:bodyPr/>
        <a:lstStyle/>
        <a:p>
          <a:endParaRPr lang="zh-TW" altLang="en-US"/>
        </a:p>
      </dgm:t>
    </dgm:pt>
    <dgm:pt modelId="{D1E076C2-42DB-4706-B7AA-BD6C2A9C2E24}" type="pres">
      <dgm:prSet presAssocID="{00B57564-C451-46DC-94AD-5844D976BCBF}" presName="theList" presStyleCnt="0">
        <dgm:presLayoutVars>
          <dgm:dir/>
          <dgm:animLvl val="lvl"/>
          <dgm:resizeHandles val="exact"/>
        </dgm:presLayoutVars>
      </dgm:prSet>
      <dgm:spPr/>
      <dgm:t>
        <a:bodyPr/>
        <a:lstStyle/>
        <a:p>
          <a:endParaRPr lang="zh-TW" altLang="en-US"/>
        </a:p>
      </dgm:t>
    </dgm:pt>
    <dgm:pt modelId="{E5CA7DA1-39C9-4BED-9502-D6681D412952}" type="pres">
      <dgm:prSet presAssocID="{5CD6BE54-8173-49C2-9942-F9D667087323}" presName="compNode" presStyleCnt="0"/>
      <dgm:spPr/>
    </dgm:pt>
    <dgm:pt modelId="{25ED2AAB-519E-421D-A802-F6BBA654FF40}" type="pres">
      <dgm:prSet presAssocID="{5CD6BE54-8173-49C2-9942-F9D667087323}" presName="aNode" presStyleLbl="bgShp" presStyleIdx="0" presStyleCnt="3"/>
      <dgm:spPr/>
      <dgm:t>
        <a:bodyPr/>
        <a:lstStyle/>
        <a:p>
          <a:endParaRPr lang="zh-TW" altLang="en-US"/>
        </a:p>
      </dgm:t>
    </dgm:pt>
    <dgm:pt modelId="{8A9F1D35-E769-4382-8CD5-DFCB106263E9}" type="pres">
      <dgm:prSet presAssocID="{5CD6BE54-8173-49C2-9942-F9D667087323}" presName="textNode" presStyleLbl="bgShp" presStyleIdx="0" presStyleCnt="3"/>
      <dgm:spPr/>
      <dgm:t>
        <a:bodyPr/>
        <a:lstStyle/>
        <a:p>
          <a:endParaRPr lang="zh-TW" altLang="en-US"/>
        </a:p>
      </dgm:t>
    </dgm:pt>
    <dgm:pt modelId="{60B3C931-1E66-4820-9FEC-7CD44FCF6A37}" type="pres">
      <dgm:prSet presAssocID="{5CD6BE54-8173-49C2-9942-F9D667087323}" presName="compChildNode" presStyleCnt="0"/>
      <dgm:spPr/>
    </dgm:pt>
    <dgm:pt modelId="{9D4D730A-4027-4505-BE47-99FE09FE33E7}" type="pres">
      <dgm:prSet presAssocID="{5CD6BE54-8173-49C2-9942-F9D667087323}" presName="theInnerList" presStyleCnt="0"/>
      <dgm:spPr/>
    </dgm:pt>
    <dgm:pt modelId="{8134A4B3-2410-45F2-9C7C-0B8BDD67FB2A}" type="pres">
      <dgm:prSet presAssocID="{78362794-DF59-44F3-AEA8-43763C68F487}" presName="childNode" presStyleLbl="node1" presStyleIdx="0" presStyleCnt="3">
        <dgm:presLayoutVars>
          <dgm:bulletEnabled val="1"/>
        </dgm:presLayoutVars>
      </dgm:prSet>
      <dgm:spPr/>
      <dgm:t>
        <a:bodyPr/>
        <a:lstStyle/>
        <a:p>
          <a:endParaRPr lang="zh-TW" altLang="en-US"/>
        </a:p>
      </dgm:t>
    </dgm:pt>
    <dgm:pt modelId="{D101D1CA-B5F2-46A2-BCB7-AAEB83510762}" type="pres">
      <dgm:prSet presAssocID="{5CD6BE54-8173-49C2-9942-F9D667087323}" presName="aSpace" presStyleCnt="0"/>
      <dgm:spPr/>
    </dgm:pt>
    <dgm:pt modelId="{A2270EBF-6C93-479F-ADAF-1CF3E1CD44DD}" type="pres">
      <dgm:prSet presAssocID="{885149F1-F185-4217-9266-4B2502AED988}" presName="compNode" presStyleCnt="0"/>
      <dgm:spPr/>
    </dgm:pt>
    <dgm:pt modelId="{7E3D3760-CF47-43FA-8705-F55427DF2D98}" type="pres">
      <dgm:prSet presAssocID="{885149F1-F185-4217-9266-4B2502AED988}" presName="aNode" presStyleLbl="bgShp" presStyleIdx="1" presStyleCnt="3"/>
      <dgm:spPr/>
      <dgm:t>
        <a:bodyPr/>
        <a:lstStyle/>
        <a:p>
          <a:endParaRPr lang="zh-TW" altLang="en-US"/>
        </a:p>
      </dgm:t>
    </dgm:pt>
    <dgm:pt modelId="{1596F3D6-B05D-482B-99A6-3006BE64CD74}" type="pres">
      <dgm:prSet presAssocID="{885149F1-F185-4217-9266-4B2502AED988}" presName="textNode" presStyleLbl="bgShp" presStyleIdx="1" presStyleCnt="3"/>
      <dgm:spPr/>
      <dgm:t>
        <a:bodyPr/>
        <a:lstStyle/>
        <a:p>
          <a:endParaRPr lang="zh-TW" altLang="en-US"/>
        </a:p>
      </dgm:t>
    </dgm:pt>
    <dgm:pt modelId="{3BAD182F-FDC8-4938-ABDF-EE7EF4E666C9}" type="pres">
      <dgm:prSet presAssocID="{885149F1-F185-4217-9266-4B2502AED988}" presName="compChildNode" presStyleCnt="0"/>
      <dgm:spPr/>
    </dgm:pt>
    <dgm:pt modelId="{3522DD24-EF7F-405A-B37B-0E2299C87BA9}" type="pres">
      <dgm:prSet presAssocID="{885149F1-F185-4217-9266-4B2502AED988}" presName="theInnerList" presStyleCnt="0"/>
      <dgm:spPr/>
    </dgm:pt>
    <dgm:pt modelId="{F8C178C9-DC2F-4490-AFAE-F7D76DB66955}" type="pres">
      <dgm:prSet presAssocID="{7ACC8A0B-6753-4E72-8110-C85B3D107EE2}" presName="childNode" presStyleLbl="node1" presStyleIdx="1" presStyleCnt="3">
        <dgm:presLayoutVars>
          <dgm:bulletEnabled val="1"/>
        </dgm:presLayoutVars>
      </dgm:prSet>
      <dgm:spPr/>
      <dgm:t>
        <a:bodyPr/>
        <a:lstStyle/>
        <a:p>
          <a:endParaRPr lang="zh-TW" altLang="en-US"/>
        </a:p>
      </dgm:t>
    </dgm:pt>
    <dgm:pt modelId="{E40DD6D3-9061-476C-8FC9-4F9264A805EF}" type="pres">
      <dgm:prSet presAssocID="{885149F1-F185-4217-9266-4B2502AED988}" presName="aSpace" presStyleCnt="0"/>
      <dgm:spPr/>
    </dgm:pt>
    <dgm:pt modelId="{F5FC7361-D5A3-4348-9FF9-47D08BC94BAC}" type="pres">
      <dgm:prSet presAssocID="{22010A54-3FD2-4EB6-B313-7FD5FDFDA4B1}" presName="compNode" presStyleCnt="0"/>
      <dgm:spPr/>
    </dgm:pt>
    <dgm:pt modelId="{330160B3-9E92-477A-98E9-01A0F808E56E}" type="pres">
      <dgm:prSet presAssocID="{22010A54-3FD2-4EB6-B313-7FD5FDFDA4B1}" presName="aNode" presStyleLbl="bgShp" presStyleIdx="2" presStyleCnt="3"/>
      <dgm:spPr/>
      <dgm:t>
        <a:bodyPr/>
        <a:lstStyle/>
        <a:p>
          <a:endParaRPr lang="zh-TW" altLang="en-US"/>
        </a:p>
      </dgm:t>
    </dgm:pt>
    <dgm:pt modelId="{9EF52E5B-0433-443B-8B39-6ED3F6434874}" type="pres">
      <dgm:prSet presAssocID="{22010A54-3FD2-4EB6-B313-7FD5FDFDA4B1}" presName="textNode" presStyleLbl="bgShp" presStyleIdx="2" presStyleCnt="3"/>
      <dgm:spPr/>
      <dgm:t>
        <a:bodyPr/>
        <a:lstStyle/>
        <a:p>
          <a:endParaRPr lang="zh-TW" altLang="en-US"/>
        </a:p>
      </dgm:t>
    </dgm:pt>
    <dgm:pt modelId="{9E18DEF0-BA2E-4CAC-B43F-6ED1D14534A8}" type="pres">
      <dgm:prSet presAssocID="{22010A54-3FD2-4EB6-B313-7FD5FDFDA4B1}" presName="compChildNode" presStyleCnt="0"/>
      <dgm:spPr/>
    </dgm:pt>
    <dgm:pt modelId="{75598C9C-C065-4363-8D27-5FD8A5769B23}" type="pres">
      <dgm:prSet presAssocID="{22010A54-3FD2-4EB6-B313-7FD5FDFDA4B1}" presName="theInnerList" presStyleCnt="0"/>
      <dgm:spPr/>
    </dgm:pt>
    <dgm:pt modelId="{AEACBA2F-8329-4F26-8B3D-15E2344EE821}" type="pres">
      <dgm:prSet presAssocID="{C7F18983-F87A-4C83-A498-18FC32731D21}" presName="childNode" presStyleLbl="node1" presStyleIdx="2" presStyleCnt="3">
        <dgm:presLayoutVars>
          <dgm:bulletEnabled val="1"/>
        </dgm:presLayoutVars>
      </dgm:prSet>
      <dgm:spPr/>
      <dgm:t>
        <a:bodyPr/>
        <a:lstStyle/>
        <a:p>
          <a:endParaRPr lang="zh-TW" altLang="en-US"/>
        </a:p>
      </dgm:t>
    </dgm:pt>
  </dgm:ptLst>
  <dgm:cxnLst>
    <dgm:cxn modelId="{DAE00D16-9124-46AD-9089-B57F16868192}" type="presOf" srcId="{78362794-DF59-44F3-AEA8-43763C68F487}" destId="{8134A4B3-2410-45F2-9C7C-0B8BDD67FB2A}" srcOrd="0" destOrd="0" presId="urn:microsoft.com/office/officeart/2005/8/layout/lProcess2"/>
    <dgm:cxn modelId="{3ECA0A60-04F1-45C3-B43C-07342C7BDC81}" type="presOf" srcId="{885149F1-F185-4217-9266-4B2502AED988}" destId="{1596F3D6-B05D-482B-99A6-3006BE64CD74}" srcOrd="1" destOrd="0" presId="urn:microsoft.com/office/officeart/2005/8/layout/lProcess2"/>
    <dgm:cxn modelId="{8D09D31E-37F8-4E08-8CE3-6CAAE3AA43E8}" type="presOf" srcId="{5CD6BE54-8173-49C2-9942-F9D667087323}" destId="{8A9F1D35-E769-4382-8CD5-DFCB106263E9}" srcOrd="1" destOrd="0" presId="urn:microsoft.com/office/officeart/2005/8/layout/lProcess2"/>
    <dgm:cxn modelId="{279398FE-E5B5-4B63-A34D-228324589F1B}" type="presOf" srcId="{7ACC8A0B-6753-4E72-8110-C85B3D107EE2}" destId="{F8C178C9-DC2F-4490-AFAE-F7D76DB66955}" srcOrd="0" destOrd="0" presId="urn:microsoft.com/office/officeart/2005/8/layout/lProcess2"/>
    <dgm:cxn modelId="{11A89FE3-5561-4886-93DA-A9DF431389C8}" type="presOf" srcId="{885149F1-F185-4217-9266-4B2502AED988}" destId="{7E3D3760-CF47-43FA-8705-F55427DF2D98}" srcOrd="0" destOrd="0" presId="urn:microsoft.com/office/officeart/2005/8/layout/lProcess2"/>
    <dgm:cxn modelId="{D8F7FA0B-5E00-4681-AECA-5660C3FB8B58}" type="presOf" srcId="{22010A54-3FD2-4EB6-B313-7FD5FDFDA4B1}" destId="{330160B3-9E92-477A-98E9-01A0F808E56E}" srcOrd="0" destOrd="0" presId="urn:microsoft.com/office/officeart/2005/8/layout/lProcess2"/>
    <dgm:cxn modelId="{269FB16D-4F32-4219-8AB5-DD129CD1272E}" srcId="{5CD6BE54-8173-49C2-9942-F9D667087323}" destId="{78362794-DF59-44F3-AEA8-43763C68F487}" srcOrd="0" destOrd="0" parTransId="{39C6ED6A-869C-4919-B0DD-7B5E20A67FEB}" sibTransId="{C3986D51-7723-47D9-8FE9-3C85FFDE0062}"/>
    <dgm:cxn modelId="{98D33AB7-0983-4487-AEC9-9C258BB084EB}" srcId="{00B57564-C451-46DC-94AD-5844D976BCBF}" destId="{22010A54-3FD2-4EB6-B313-7FD5FDFDA4B1}" srcOrd="2" destOrd="0" parTransId="{34D20175-A852-4287-A173-CC73871A8DDC}" sibTransId="{834A6D80-165D-45D2-9A72-4A454B28E71E}"/>
    <dgm:cxn modelId="{86780E19-F406-43C8-ADE3-3571E479E558}" srcId="{22010A54-3FD2-4EB6-B313-7FD5FDFDA4B1}" destId="{C7F18983-F87A-4C83-A498-18FC32731D21}" srcOrd="0" destOrd="0" parTransId="{55FBD464-69F4-41F1-9933-160C85BBF294}" sibTransId="{1E60C611-2FB4-468F-9AC0-2903A89A5C92}"/>
    <dgm:cxn modelId="{19630352-5E07-4268-91BB-0BCE0FCDA597}" type="presOf" srcId="{C7F18983-F87A-4C83-A498-18FC32731D21}" destId="{AEACBA2F-8329-4F26-8B3D-15E2344EE821}" srcOrd="0" destOrd="0" presId="urn:microsoft.com/office/officeart/2005/8/layout/lProcess2"/>
    <dgm:cxn modelId="{C6ACCAB4-A1FE-4E44-A60A-2722B8634B00}" srcId="{885149F1-F185-4217-9266-4B2502AED988}" destId="{7ACC8A0B-6753-4E72-8110-C85B3D107EE2}" srcOrd="0" destOrd="0" parTransId="{57E0AAA4-1CF5-405B-8761-228E074295A4}" sibTransId="{7DA017DE-0709-4607-806B-72242169D1F1}"/>
    <dgm:cxn modelId="{15EF580C-B90C-44B7-A2E3-58987C166CA0}" type="presOf" srcId="{22010A54-3FD2-4EB6-B313-7FD5FDFDA4B1}" destId="{9EF52E5B-0433-443B-8B39-6ED3F6434874}" srcOrd="1" destOrd="0" presId="urn:microsoft.com/office/officeart/2005/8/layout/lProcess2"/>
    <dgm:cxn modelId="{B5623806-2645-4322-8AFE-4C4EA397715B}" srcId="{00B57564-C451-46DC-94AD-5844D976BCBF}" destId="{5CD6BE54-8173-49C2-9942-F9D667087323}" srcOrd="0" destOrd="0" parTransId="{D72A482E-4A1F-4F52-9C10-B942FD46FEC8}" sibTransId="{CBCEB770-26C5-4AB1-81C7-7B6074E9ADE2}"/>
    <dgm:cxn modelId="{FC5AFF93-B4E4-4668-996C-91EEF9E99A9E}" type="presOf" srcId="{5CD6BE54-8173-49C2-9942-F9D667087323}" destId="{25ED2AAB-519E-421D-A802-F6BBA654FF40}" srcOrd="0" destOrd="0" presId="urn:microsoft.com/office/officeart/2005/8/layout/lProcess2"/>
    <dgm:cxn modelId="{871918C2-0E8C-48AD-B568-F65370704A70}" srcId="{00B57564-C451-46DC-94AD-5844D976BCBF}" destId="{885149F1-F185-4217-9266-4B2502AED988}" srcOrd="1" destOrd="0" parTransId="{29789952-C1EF-4614-8E86-0EBB3E153E4E}" sibTransId="{27EBF445-55C4-408A-941D-5806A143DF48}"/>
    <dgm:cxn modelId="{605CA529-A58B-4E93-9103-5567B3D4DB52}" type="presOf" srcId="{00B57564-C451-46DC-94AD-5844D976BCBF}" destId="{D1E076C2-42DB-4706-B7AA-BD6C2A9C2E24}" srcOrd="0" destOrd="0" presId="urn:microsoft.com/office/officeart/2005/8/layout/lProcess2"/>
    <dgm:cxn modelId="{100146D5-3B91-4987-B494-DC5C21E451E7}" type="presParOf" srcId="{D1E076C2-42DB-4706-B7AA-BD6C2A9C2E24}" destId="{E5CA7DA1-39C9-4BED-9502-D6681D412952}" srcOrd="0" destOrd="0" presId="urn:microsoft.com/office/officeart/2005/8/layout/lProcess2"/>
    <dgm:cxn modelId="{FC30A4EF-814F-4871-ADE1-A32AEF558B40}" type="presParOf" srcId="{E5CA7DA1-39C9-4BED-9502-D6681D412952}" destId="{25ED2AAB-519E-421D-A802-F6BBA654FF40}" srcOrd="0" destOrd="0" presId="urn:microsoft.com/office/officeart/2005/8/layout/lProcess2"/>
    <dgm:cxn modelId="{E87D51C0-60C8-4573-8D7B-FB998E9E21F8}" type="presParOf" srcId="{E5CA7DA1-39C9-4BED-9502-D6681D412952}" destId="{8A9F1D35-E769-4382-8CD5-DFCB106263E9}" srcOrd="1" destOrd="0" presId="urn:microsoft.com/office/officeart/2005/8/layout/lProcess2"/>
    <dgm:cxn modelId="{67F1AE30-B4BF-4BC4-B794-4B38AE829F04}" type="presParOf" srcId="{E5CA7DA1-39C9-4BED-9502-D6681D412952}" destId="{60B3C931-1E66-4820-9FEC-7CD44FCF6A37}" srcOrd="2" destOrd="0" presId="urn:microsoft.com/office/officeart/2005/8/layout/lProcess2"/>
    <dgm:cxn modelId="{A6DA3BF7-7D71-4A91-9BE1-368E5AE2FDA9}" type="presParOf" srcId="{60B3C931-1E66-4820-9FEC-7CD44FCF6A37}" destId="{9D4D730A-4027-4505-BE47-99FE09FE33E7}" srcOrd="0" destOrd="0" presId="urn:microsoft.com/office/officeart/2005/8/layout/lProcess2"/>
    <dgm:cxn modelId="{C407C434-1298-4B2E-BD59-965956991795}" type="presParOf" srcId="{9D4D730A-4027-4505-BE47-99FE09FE33E7}" destId="{8134A4B3-2410-45F2-9C7C-0B8BDD67FB2A}" srcOrd="0" destOrd="0" presId="urn:microsoft.com/office/officeart/2005/8/layout/lProcess2"/>
    <dgm:cxn modelId="{E4D346D5-EC46-4877-B293-7E55CA50ECD6}" type="presParOf" srcId="{D1E076C2-42DB-4706-B7AA-BD6C2A9C2E24}" destId="{D101D1CA-B5F2-46A2-BCB7-AAEB83510762}" srcOrd="1" destOrd="0" presId="urn:microsoft.com/office/officeart/2005/8/layout/lProcess2"/>
    <dgm:cxn modelId="{5FB1CCF7-54CB-479E-B7B9-3E6B1624C2AC}" type="presParOf" srcId="{D1E076C2-42DB-4706-B7AA-BD6C2A9C2E24}" destId="{A2270EBF-6C93-479F-ADAF-1CF3E1CD44DD}" srcOrd="2" destOrd="0" presId="urn:microsoft.com/office/officeart/2005/8/layout/lProcess2"/>
    <dgm:cxn modelId="{D6DE0837-94F8-4F2A-A360-15127BFFABF9}" type="presParOf" srcId="{A2270EBF-6C93-479F-ADAF-1CF3E1CD44DD}" destId="{7E3D3760-CF47-43FA-8705-F55427DF2D98}" srcOrd="0" destOrd="0" presId="urn:microsoft.com/office/officeart/2005/8/layout/lProcess2"/>
    <dgm:cxn modelId="{0AC33042-0DE5-4D4C-85A3-350D2D0493D0}" type="presParOf" srcId="{A2270EBF-6C93-479F-ADAF-1CF3E1CD44DD}" destId="{1596F3D6-B05D-482B-99A6-3006BE64CD74}" srcOrd="1" destOrd="0" presId="urn:microsoft.com/office/officeart/2005/8/layout/lProcess2"/>
    <dgm:cxn modelId="{CDF3BE5D-856A-4F46-B033-41707CC93FA7}" type="presParOf" srcId="{A2270EBF-6C93-479F-ADAF-1CF3E1CD44DD}" destId="{3BAD182F-FDC8-4938-ABDF-EE7EF4E666C9}" srcOrd="2" destOrd="0" presId="urn:microsoft.com/office/officeart/2005/8/layout/lProcess2"/>
    <dgm:cxn modelId="{B27178DB-E3F3-4CFB-8A77-7A56C654B6DC}" type="presParOf" srcId="{3BAD182F-FDC8-4938-ABDF-EE7EF4E666C9}" destId="{3522DD24-EF7F-405A-B37B-0E2299C87BA9}" srcOrd="0" destOrd="0" presId="urn:microsoft.com/office/officeart/2005/8/layout/lProcess2"/>
    <dgm:cxn modelId="{BF39316C-B985-4104-8426-7F8733844A07}" type="presParOf" srcId="{3522DD24-EF7F-405A-B37B-0E2299C87BA9}" destId="{F8C178C9-DC2F-4490-AFAE-F7D76DB66955}" srcOrd="0" destOrd="0" presId="urn:microsoft.com/office/officeart/2005/8/layout/lProcess2"/>
    <dgm:cxn modelId="{4F204526-7D5F-499D-B4FE-4B60AEEF4CCC}" type="presParOf" srcId="{D1E076C2-42DB-4706-B7AA-BD6C2A9C2E24}" destId="{E40DD6D3-9061-476C-8FC9-4F9264A805EF}" srcOrd="3" destOrd="0" presId="urn:microsoft.com/office/officeart/2005/8/layout/lProcess2"/>
    <dgm:cxn modelId="{B52F7143-13D1-4E2B-84D6-3C9F004CA55E}" type="presParOf" srcId="{D1E076C2-42DB-4706-B7AA-BD6C2A9C2E24}" destId="{F5FC7361-D5A3-4348-9FF9-47D08BC94BAC}" srcOrd="4" destOrd="0" presId="urn:microsoft.com/office/officeart/2005/8/layout/lProcess2"/>
    <dgm:cxn modelId="{863510D5-E129-46A9-A812-F82CE429AA7A}" type="presParOf" srcId="{F5FC7361-D5A3-4348-9FF9-47D08BC94BAC}" destId="{330160B3-9E92-477A-98E9-01A0F808E56E}" srcOrd="0" destOrd="0" presId="urn:microsoft.com/office/officeart/2005/8/layout/lProcess2"/>
    <dgm:cxn modelId="{17F5F08F-447E-4C5B-8701-17160C0C1FA2}" type="presParOf" srcId="{F5FC7361-D5A3-4348-9FF9-47D08BC94BAC}" destId="{9EF52E5B-0433-443B-8B39-6ED3F6434874}" srcOrd="1" destOrd="0" presId="urn:microsoft.com/office/officeart/2005/8/layout/lProcess2"/>
    <dgm:cxn modelId="{34A9B57A-0DAE-4CEE-8A2E-117557FF9EE6}" type="presParOf" srcId="{F5FC7361-D5A3-4348-9FF9-47D08BC94BAC}" destId="{9E18DEF0-BA2E-4CAC-B43F-6ED1D14534A8}" srcOrd="2" destOrd="0" presId="urn:microsoft.com/office/officeart/2005/8/layout/lProcess2"/>
    <dgm:cxn modelId="{5865A4DB-1905-44A9-A255-7DC1071D24A8}" type="presParOf" srcId="{9E18DEF0-BA2E-4CAC-B43F-6ED1D14534A8}" destId="{75598C9C-C065-4363-8D27-5FD8A5769B23}" srcOrd="0" destOrd="0" presId="urn:microsoft.com/office/officeart/2005/8/layout/lProcess2"/>
    <dgm:cxn modelId="{4D0ADD0E-1982-4781-9167-EE7B3C89023D}" type="presParOf" srcId="{75598C9C-C065-4363-8D27-5FD8A5769B23}" destId="{AEACBA2F-8329-4F26-8B3D-15E2344EE82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B5ABA4E-5137-477D-BB39-7B29A3D84168}" type="doc">
      <dgm:prSet loTypeId="urn:microsoft.com/office/officeart/2008/layout/AlternatingHexagons" loCatId="list" qsTypeId="urn:microsoft.com/office/officeart/2005/8/quickstyle/simple1" qsCatId="simple" csTypeId="urn:microsoft.com/office/officeart/2005/8/colors/colorful1" csCatId="colorful"/>
      <dgm:spPr/>
      <dgm:t>
        <a:bodyPr/>
        <a:lstStyle/>
        <a:p>
          <a:endParaRPr lang="zh-TW" altLang="en-US"/>
        </a:p>
      </dgm:t>
    </dgm:pt>
    <dgm:pt modelId="{17711165-EA2A-44E1-BDFD-97ECDA8C6FA6}">
      <dgm:prSet/>
      <dgm:spPr/>
      <dgm:t>
        <a:bodyPr/>
        <a:lstStyle/>
        <a:p>
          <a:pPr rtl="0"/>
          <a:r>
            <a:rPr lang="zh-TW" b="1" smtClean="0"/>
            <a:t>絕對路徑</a:t>
          </a:r>
          <a:endParaRPr lang="zh-TW"/>
        </a:p>
      </dgm:t>
    </dgm:pt>
    <dgm:pt modelId="{F86B3B1F-0C36-4E71-B849-007875B5E722}" type="parTrans" cxnId="{C41ED27D-A7ED-4258-90B7-514140803AFF}">
      <dgm:prSet/>
      <dgm:spPr/>
      <dgm:t>
        <a:bodyPr/>
        <a:lstStyle/>
        <a:p>
          <a:endParaRPr lang="zh-TW" altLang="en-US"/>
        </a:p>
      </dgm:t>
    </dgm:pt>
    <dgm:pt modelId="{6B0542E0-D06D-4A82-B602-EDE3504490C3}" type="sibTrans" cxnId="{C41ED27D-A7ED-4258-90B7-514140803AFF}">
      <dgm:prSet/>
      <dgm:spPr/>
      <dgm:t>
        <a:bodyPr/>
        <a:lstStyle/>
        <a:p>
          <a:endParaRPr lang="zh-TW" altLang="en-US"/>
        </a:p>
      </dgm:t>
    </dgm:pt>
    <dgm:pt modelId="{44E7D7E1-B17B-4F55-9DBC-9C114775DEFF}">
      <dgm:prSet/>
      <dgm:spPr/>
      <dgm:t>
        <a:bodyPr/>
        <a:lstStyle/>
        <a:p>
          <a:pPr rtl="0"/>
          <a:r>
            <a:rPr lang="zh-TW" b="1" dirty="0" smtClean="0"/>
            <a:t>是指由根部開始，一路指定目錄夾直到該檔案所在的目錄。</a:t>
          </a:r>
          <a:endParaRPr lang="zh-TW" dirty="0"/>
        </a:p>
      </dgm:t>
    </dgm:pt>
    <dgm:pt modelId="{12FE4A6D-5BE4-4393-85DD-027E66E7B742}" type="parTrans" cxnId="{4870B7CB-F78F-47E6-8410-7CA875B09BC8}">
      <dgm:prSet/>
      <dgm:spPr/>
      <dgm:t>
        <a:bodyPr/>
        <a:lstStyle/>
        <a:p>
          <a:endParaRPr lang="zh-TW" altLang="en-US"/>
        </a:p>
      </dgm:t>
    </dgm:pt>
    <dgm:pt modelId="{246D11FB-0B0F-4087-A74D-F35096F9E55C}" type="sibTrans" cxnId="{4870B7CB-F78F-47E6-8410-7CA875B09BC8}">
      <dgm:prSet/>
      <dgm:spPr/>
      <dgm:t>
        <a:bodyPr/>
        <a:lstStyle/>
        <a:p>
          <a:endParaRPr lang="zh-TW" altLang="en-US"/>
        </a:p>
      </dgm:t>
    </dgm:pt>
    <dgm:pt modelId="{12513431-1E40-4811-9519-095905D229B0}">
      <dgm:prSet/>
      <dgm:spPr/>
      <dgm:t>
        <a:bodyPr/>
        <a:lstStyle/>
        <a:p>
          <a:pPr rtl="0"/>
          <a:r>
            <a:rPr lang="zh-TW" b="1" smtClean="0"/>
            <a:t>相對路徑</a:t>
          </a:r>
          <a:endParaRPr lang="zh-TW"/>
        </a:p>
      </dgm:t>
    </dgm:pt>
    <dgm:pt modelId="{7B54F656-ACD4-4E15-A591-CF1A7B79BB28}" type="parTrans" cxnId="{047875AF-144A-4038-8764-FF5A4BAB8E6D}">
      <dgm:prSet/>
      <dgm:spPr/>
      <dgm:t>
        <a:bodyPr/>
        <a:lstStyle/>
        <a:p>
          <a:endParaRPr lang="zh-TW" altLang="en-US"/>
        </a:p>
      </dgm:t>
    </dgm:pt>
    <dgm:pt modelId="{53DA0311-F157-4D36-9593-5480CBD72682}" type="sibTrans" cxnId="{047875AF-144A-4038-8764-FF5A4BAB8E6D}">
      <dgm:prSet/>
      <dgm:spPr/>
      <dgm:t>
        <a:bodyPr/>
        <a:lstStyle/>
        <a:p>
          <a:endParaRPr lang="zh-TW" altLang="en-US"/>
        </a:p>
      </dgm:t>
    </dgm:pt>
    <dgm:pt modelId="{C12721B4-5CD4-4714-99A4-6811751D1BBF}">
      <dgm:prSet/>
      <dgm:spPr/>
      <dgm:t>
        <a:bodyPr/>
        <a:lstStyle/>
        <a:p>
          <a:pPr rtl="0"/>
          <a:r>
            <a:rPr lang="zh-TW" b="1" smtClean="0"/>
            <a:t>是由當前目錄去定義要開啟的檔案所在的位置。</a:t>
          </a:r>
          <a:endParaRPr lang="zh-TW"/>
        </a:p>
      </dgm:t>
    </dgm:pt>
    <dgm:pt modelId="{D9E5CA98-4E80-4F11-AA58-C30FC3036C31}" type="parTrans" cxnId="{80735FE3-63A1-483B-8542-FDAC9598E6AF}">
      <dgm:prSet/>
      <dgm:spPr/>
      <dgm:t>
        <a:bodyPr/>
        <a:lstStyle/>
        <a:p>
          <a:endParaRPr lang="zh-TW" altLang="en-US"/>
        </a:p>
      </dgm:t>
    </dgm:pt>
    <dgm:pt modelId="{33D10837-D8A5-4580-A9BB-1F7521CDC750}" type="sibTrans" cxnId="{80735FE3-63A1-483B-8542-FDAC9598E6AF}">
      <dgm:prSet/>
      <dgm:spPr/>
      <dgm:t>
        <a:bodyPr/>
        <a:lstStyle/>
        <a:p>
          <a:endParaRPr lang="zh-TW" altLang="en-US"/>
        </a:p>
      </dgm:t>
    </dgm:pt>
    <dgm:pt modelId="{17B5F827-BCEE-41A2-AE84-9180EE80F4BE}" type="pres">
      <dgm:prSet presAssocID="{7B5ABA4E-5137-477D-BB39-7B29A3D84168}" presName="Name0" presStyleCnt="0">
        <dgm:presLayoutVars>
          <dgm:chMax/>
          <dgm:chPref/>
          <dgm:dir/>
          <dgm:animLvl val="lvl"/>
        </dgm:presLayoutVars>
      </dgm:prSet>
      <dgm:spPr/>
      <dgm:t>
        <a:bodyPr/>
        <a:lstStyle/>
        <a:p>
          <a:endParaRPr lang="zh-TW" altLang="en-US"/>
        </a:p>
      </dgm:t>
    </dgm:pt>
    <dgm:pt modelId="{029E6967-F1D3-4F19-869A-BA5D961362E1}" type="pres">
      <dgm:prSet presAssocID="{17711165-EA2A-44E1-BDFD-97ECDA8C6FA6}" presName="composite" presStyleCnt="0"/>
      <dgm:spPr/>
    </dgm:pt>
    <dgm:pt modelId="{67308713-E8D7-483A-9809-63A6FBAF67AB}" type="pres">
      <dgm:prSet presAssocID="{17711165-EA2A-44E1-BDFD-97ECDA8C6FA6}" presName="Parent1" presStyleLbl="node1" presStyleIdx="0" presStyleCnt="4">
        <dgm:presLayoutVars>
          <dgm:chMax val="1"/>
          <dgm:chPref val="1"/>
          <dgm:bulletEnabled val="1"/>
        </dgm:presLayoutVars>
      </dgm:prSet>
      <dgm:spPr/>
      <dgm:t>
        <a:bodyPr/>
        <a:lstStyle/>
        <a:p>
          <a:endParaRPr lang="zh-TW" altLang="en-US"/>
        </a:p>
      </dgm:t>
    </dgm:pt>
    <dgm:pt modelId="{22CD6C55-EF02-4F13-A338-979A6922EF6F}" type="pres">
      <dgm:prSet presAssocID="{17711165-EA2A-44E1-BDFD-97ECDA8C6FA6}" presName="Childtext1" presStyleLbl="revTx" presStyleIdx="0" presStyleCnt="2">
        <dgm:presLayoutVars>
          <dgm:chMax val="0"/>
          <dgm:chPref val="0"/>
          <dgm:bulletEnabled val="1"/>
        </dgm:presLayoutVars>
      </dgm:prSet>
      <dgm:spPr/>
      <dgm:t>
        <a:bodyPr/>
        <a:lstStyle/>
        <a:p>
          <a:endParaRPr lang="zh-TW" altLang="en-US"/>
        </a:p>
      </dgm:t>
    </dgm:pt>
    <dgm:pt modelId="{2493ABB5-697E-4686-9BED-258C1BF51B7F}" type="pres">
      <dgm:prSet presAssocID="{17711165-EA2A-44E1-BDFD-97ECDA8C6FA6}" presName="BalanceSpacing" presStyleCnt="0"/>
      <dgm:spPr/>
    </dgm:pt>
    <dgm:pt modelId="{1E8DB805-E2E9-4A69-8FA7-A8DCF0B48339}" type="pres">
      <dgm:prSet presAssocID="{17711165-EA2A-44E1-BDFD-97ECDA8C6FA6}" presName="BalanceSpacing1" presStyleCnt="0"/>
      <dgm:spPr/>
    </dgm:pt>
    <dgm:pt modelId="{5BF0FDC3-7D94-49F5-B8F7-B2492EE40019}" type="pres">
      <dgm:prSet presAssocID="{6B0542E0-D06D-4A82-B602-EDE3504490C3}" presName="Accent1Text" presStyleLbl="node1" presStyleIdx="1" presStyleCnt="4"/>
      <dgm:spPr/>
      <dgm:t>
        <a:bodyPr/>
        <a:lstStyle/>
        <a:p>
          <a:endParaRPr lang="zh-TW" altLang="en-US"/>
        </a:p>
      </dgm:t>
    </dgm:pt>
    <dgm:pt modelId="{9AC323BB-C810-4F71-B08B-935F9FD52793}" type="pres">
      <dgm:prSet presAssocID="{6B0542E0-D06D-4A82-B602-EDE3504490C3}" presName="spaceBetweenRectangles" presStyleCnt="0"/>
      <dgm:spPr/>
    </dgm:pt>
    <dgm:pt modelId="{A2224950-92F5-47D6-AB82-B4B5C57EF5AE}" type="pres">
      <dgm:prSet presAssocID="{12513431-1E40-4811-9519-095905D229B0}" presName="composite" presStyleCnt="0"/>
      <dgm:spPr/>
    </dgm:pt>
    <dgm:pt modelId="{09F41B64-F4D3-40E7-9032-3916B2EBDD7E}" type="pres">
      <dgm:prSet presAssocID="{12513431-1E40-4811-9519-095905D229B0}" presName="Parent1" presStyleLbl="node1" presStyleIdx="2" presStyleCnt="4">
        <dgm:presLayoutVars>
          <dgm:chMax val="1"/>
          <dgm:chPref val="1"/>
          <dgm:bulletEnabled val="1"/>
        </dgm:presLayoutVars>
      </dgm:prSet>
      <dgm:spPr/>
      <dgm:t>
        <a:bodyPr/>
        <a:lstStyle/>
        <a:p>
          <a:endParaRPr lang="zh-TW" altLang="en-US"/>
        </a:p>
      </dgm:t>
    </dgm:pt>
    <dgm:pt modelId="{E4149369-DE59-42BA-9663-7A65E4EE24B5}" type="pres">
      <dgm:prSet presAssocID="{12513431-1E40-4811-9519-095905D229B0}" presName="Childtext1" presStyleLbl="revTx" presStyleIdx="1" presStyleCnt="2">
        <dgm:presLayoutVars>
          <dgm:chMax val="0"/>
          <dgm:chPref val="0"/>
          <dgm:bulletEnabled val="1"/>
        </dgm:presLayoutVars>
      </dgm:prSet>
      <dgm:spPr/>
      <dgm:t>
        <a:bodyPr/>
        <a:lstStyle/>
        <a:p>
          <a:endParaRPr lang="zh-TW" altLang="en-US"/>
        </a:p>
      </dgm:t>
    </dgm:pt>
    <dgm:pt modelId="{E686437A-5B86-41D4-8767-030DC5604215}" type="pres">
      <dgm:prSet presAssocID="{12513431-1E40-4811-9519-095905D229B0}" presName="BalanceSpacing" presStyleCnt="0"/>
      <dgm:spPr/>
    </dgm:pt>
    <dgm:pt modelId="{DA140686-A004-4472-89CE-04B240902687}" type="pres">
      <dgm:prSet presAssocID="{12513431-1E40-4811-9519-095905D229B0}" presName="BalanceSpacing1" presStyleCnt="0"/>
      <dgm:spPr/>
    </dgm:pt>
    <dgm:pt modelId="{D7A51F09-7428-4717-84CB-1AA29157665E}" type="pres">
      <dgm:prSet presAssocID="{53DA0311-F157-4D36-9593-5480CBD72682}" presName="Accent1Text" presStyleLbl="node1" presStyleIdx="3" presStyleCnt="4"/>
      <dgm:spPr/>
      <dgm:t>
        <a:bodyPr/>
        <a:lstStyle/>
        <a:p>
          <a:endParaRPr lang="zh-TW" altLang="en-US"/>
        </a:p>
      </dgm:t>
    </dgm:pt>
  </dgm:ptLst>
  <dgm:cxnLst>
    <dgm:cxn modelId="{047875AF-144A-4038-8764-FF5A4BAB8E6D}" srcId="{7B5ABA4E-5137-477D-BB39-7B29A3D84168}" destId="{12513431-1E40-4811-9519-095905D229B0}" srcOrd="1" destOrd="0" parTransId="{7B54F656-ACD4-4E15-A591-CF1A7B79BB28}" sibTransId="{53DA0311-F157-4D36-9593-5480CBD72682}"/>
    <dgm:cxn modelId="{7A562412-1766-47B2-9CCA-94C9812409A4}" type="presOf" srcId="{6B0542E0-D06D-4A82-B602-EDE3504490C3}" destId="{5BF0FDC3-7D94-49F5-B8F7-B2492EE40019}" srcOrd="0" destOrd="0" presId="urn:microsoft.com/office/officeart/2008/layout/AlternatingHexagons"/>
    <dgm:cxn modelId="{E9F223C6-8C74-401D-AC65-8B1FA30C376C}" type="presOf" srcId="{12513431-1E40-4811-9519-095905D229B0}" destId="{09F41B64-F4D3-40E7-9032-3916B2EBDD7E}" srcOrd="0" destOrd="0" presId="urn:microsoft.com/office/officeart/2008/layout/AlternatingHexagons"/>
    <dgm:cxn modelId="{4870B7CB-F78F-47E6-8410-7CA875B09BC8}" srcId="{17711165-EA2A-44E1-BDFD-97ECDA8C6FA6}" destId="{44E7D7E1-B17B-4F55-9DBC-9C114775DEFF}" srcOrd="0" destOrd="0" parTransId="{12FE4A6D-5BE4-4393-85DD-027E66E7B742}" sibTransId="{246D11FB-0B0F-4087-A74D-F35096F9E55C}"/>
    <dgm:cxn modelId="{62842709-B940-43CA-9DFB-0D761C9E47AB}" type="presOf" srcId="{17711165-EA2A-44E1-BDFD-97ECDA8C6FA6}" destId="{67308713-E8D7-483A-9809-63A6FBAF67AB}" srcOrd="0" destOrd="0" presId="urn:microsoft.com/office/officeart/2008/layout/AlternatingHexagons"/>
    <dgm:cxn modelId="{C41ED27D-A7ED-4258-90B7-514140803AFF}" srcId="{7B5ABA4E-5137-477D-BB39-7B29A3D84168}" destId="{17711165-EA2A-44E1-BDFD-97ECDA8C6FA6}" srcOrd="0" destOrd="0" parTransId="{F86B3B1F-0C36-4E71-B849-007875B5E722}" sibTransId="{6B0542E0-D06D-4A82-B602-EDE3504490C3}"/>
    <dgm:cxn modelId="{6F6A3658-9703-4AC1-B8E2-CBCD19631783}" type="presOf" srcId="{C12721B4-5CD4-4714-99A4-6811751D1BBF}" destId="{E4149369-DE59-42BA-9663-7A65E4EE24B5}" srcOrd="0" destOrd="0" presId="urn:microsoft.com/office/officeart/2008/layout/AlternatingHexagons"/>
    <dgm:cxn modelId="{80735FE3-63A1-483B-8542-FDAC9598E6AF}" srcId="{12513431-1E40-4811-9519-095905D229B0}" destId="{C12721B4-5CD4-4714-99A4-6811751D1BBF}" srcOrd="0" destOrd="0" parTransId="{D9E5CA98-4E80-4F11-AA58-C30FC3036C31}" sibTransId="{33D10837-D8A5-4580-A9BB-1F7521CDC750}"/>
    <dgm:cxn modelId="{A8102C19-AF63-44CB-8C82-9A56666F3C6C}" type="presOf" srcId="{7B5ABA4E-5137-477D-BB39-7B29A3D84168}" destId="{17B5F827-BCEE-41A2-AE84-9180EE80F4BE}" srcOrd="0" destOrd="0" presId="urn:microsoft.com/office/officeart/2008/layout/AlternatingHexagons"/>
    <dgm:cxn modelId="{B90CAD89-2AC8-4476-B31A-2C48AC3DB1BD}" type="presOf" srcId="{53DA0311-F157-4D36-9593-5480CBD72682}" destId="{D7A51F09-7428-4717-84CB-1AA29157665E}" srcOrd="0" destOrd="0" presId="urn:microsoft.com/office/officeart/2008/layout/AlternatingHexagons"/>
    <dgm:cxn modelId="{03A35084-33B0-481F-A71F-D7E4DFEC905A}" type="presOf" srcId="{44E7D7E1-B17B-4F55-9DBC-9C114775DEFF}" destId="{22CD6C55-EF02-4F13-A338-979A6922EF6F}" srcOrd="0" destOrd="0" presId="urn:microsoft.com/office/officeart/2008/layout/AlternatingHexagons"/>
    <dgm:cxn modelId="{4BFC57D8-1006-491D-B911-92DE18F65042}" type="presParOf" srcId="{17B5F827-BCEE-41A2-AE84-9180EE80F4BE}" destId="{029E6967-F1D3-4F19-869A-BA5D961362E1}" srcOrd="0" destOrd="0" presId="urn:microsoft.com/office/officeart/2008/layout/AlternatingHexagons"/>
    <dgm:cxn modelId="{CB25F206-4170-4D96-BF5D-C4C6FE291594}" type="presParOf" srcId="{029E6967-F1D3-4F19-869A-BA5D961362E1}" destId="{67308713-E8D7-483A-9809-63A6FBAF67AB}" srcOrd="0" destOrd="0" presId="urn:microsoft.com/office/officeart/2008/layout/AlternatingHexagons"/>
    <dgm:cxn modelId="{D68C36A3-0EB4-4C89-BB1D-DA0A0E6624C9}" type="presParOf" srcId="{029E6967-F1D3-4F19-869A-BA5D961362E1}" destId="{22CD6C55-EF02-4F13-A338-979A6922EF6F}" srcOrd="1" destOrd="0" presId="urn:microsoft.com/office/officeart/2008/layout/AlternatingHexagons"/>
    <dgm:cxn modelId="{A916B378-30D6-4C44-9236-09F6695313CC}" type="presParOf" srcId="{029E6967-F1D3-4F19-869A-BA5D961362E1}" destId="{2493ABB5-697E-4686-9BED-258C1BF51B7F}" srcOrd="2" destOrd="0" presId="urn:microsoft.com/office/officeart/2008/layout/AlternatingHexagons"/>
    <dgm:cxn modelId="{CBC4E07B-23C3-4333-B9BC-FF0F09794730}" type="presParOf" srcId="{029E6967-F1D3-4F19-869A-BA5D961362E1}" destId="{1E8DB805-E2E9-4A69-8FA7-A8DCF0B48339}" srcOrd="3" destOrd="0" presId="urn:microsoft.com/office/officeart/2008/layout/AlternatingHexagons"/>
    <dgm:cxn modelId="{659BD4F4-F21B-43C0-A2A8-65A41C4FB72E}" type="presParOf" srcId="{029E6967-F1D3-4F19-869A-BA5D961362E1}" destId="{5BF0FDC3-7D94-49F5-B8F7-B2492EE40019}" srcOrd="4" destOrd="0" presId="urn:microsoft.com/office/officeart/2008/layout/AlternatingHexagons"/>
    <dgm:cxn modelId="{5E3473D3-683B-4E52-9831-86B9B49CDD42}" type="presParOf" srcId="{17B5F827-BCEE-41A2-AE84-9180EE80F4BE}" destId="{9AC323BB-C810-4F71-B08B-935F9FD52793}" srcOrd="1" destOrd="0" presId="urn:microsoft.com/office/officeart/2008/layout/AlternatingHexagons"/>
    <dgm:cxn modelId="{805B0095-00AE-4D97-8FFE-38A8CA3C8587}" type="presParOf" srcId="{17B5F827-BCEE-41A2-AE84-9180EE80F4BE}" destId="{A2224950-92F5-47D6-AB82-B4B5C57EF5AE}" srcOrd="2" destOrd="0" presId="urn:microsoft.com/office/officeart/2008/layout/AlternatingHexagons"/>
    <dgm:cxn modelId="{0D926372-A7B5-4B66-B244-B875DC32BBD4}" type="presParOf" srcId="{A2224950-92F5-47D6-AB82-B4B5C57EF5AE}" destId="{09F41B64-F4D3-40E7-9032-3916B2EBDD7E}" srcOrd="0" destOrd="0" presId="urn:microsoft.com/office/officeart/2008/layout/AlternatingHexagons"/>
    <dgm:cxn modelId="{108C57E6-0184-496A-B0EB-D92A29357882}" type="presParOf" srcId="{A2224950-92F5-47D6-AB82-B4B5C57EF5AE}" destId="{E4149369-DE59-42BA-9663-7A65E4EE24B5}" srcOrd="1" destOrd="0" presId="urn:microsoft.com/office/officeart/2008/layout/AlternatingHexagons"/>
    <dgm:cxn modelId="{CA6261F4-9701-4201-922B-6B5B861F2626}" type="presParOf" srcId="{A2224950-92F5-47D6-AB82-B4B5C57EF5AE}" destId="{E686437A-5B86-41D4-8767-030DC5604215}" srcOrd="2" destOrd="0" presId="urn:microsoft.com/office/officeart/2008/layout/AlternatingHexagons"/>
    <dgm:cxn modelId="{0A1896C0-B0FA-4494-9895-35C1D0FA501F}" type="presParOf" srcId="{A2224950-92F5-47D6-AB82-B4B5C57EF5AE}" destId="{DA140686-A004-4472-89CE-04B240902687}" srcOrd="3" destOrd="0" presId="urn:microsoft.com/office/officeart/2008/layout/AlternatingHexagons"/>
    <dgm:cxn modelId="{819BE9DB-EAFA-488A-A300-C3FA51D36EF5}" type="presParOf" srcId="{A2224950-92F5-47D6-AB82-B4B5C57EF5AE}" destId="{D7A51F09-7428-4717-84CB-1AA29157665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3291C33-5A06-40FE-B2AC-981797A97CF1}" type="doc">
      <dgm:prSet loTypeId="urn:microsoft.com/office/officeart/2005/8/layout/arrow5" loCatId="relationship" qsTypeId="urn:microsoft.com/office/officeart/2005/8/quickstyle/3d1" qsCatId="3D" csTypeId="urn:microsoft.com/office/officeart/2005/8/colors/colorful3" csCatId="colorful" phldr="1"/>
      <dgm:spPr/>
      <dgm:t>
        <a:bodyPr/>
        <a:lstStyle/>
        <a:p>
          <a:endParaRPr lang="zh-TW" altLang="en-US"/>
        </a:p>
      </dgm:t>
    </dgm:pt>
    <dgm:pt modelId="{ED4C59F5-0552-4FE9-9A85-AE6F13DC8006}">
      <dgm:prSet/>
      <dgm:spPr/>
      <dgm:t>
        <a:bodyPr/>
        <a:lstStyle/>
        <a:p>
          <a:pPr rtl="0"/>
          <a:r>
            <a:rPr lang="en-US" b="1" smtClean="0"/>
            <a:t>Linux</a:t>
          </a:r>
          <a:endParaRPr lang="zh-TW"/>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3B9A707-11F6-4583-9F25-9F732FF92574}" type="parTrans" cxnId="{E558AE18-BF35-4296-88A3-170F4A633E0F}">
      <dgm:prSet/>
      <dgm:spPr/>
      <dgm:t>
        <a:bodyPr/>
        <a:lstStyle/>
        <a:p>
          <a:endParaRPr lang="zh-TW" altLang="en-US"/>
        </a:p>
      </dgm:t>
    </dgm:pt>
    <dgm:pt modelId="{CDA63349-8F60-416F-802E-CCFB909F36F9}" type="sibTrans" cxnId="{E558AE18-BF35-4296-88A3-170F4A633E0F}">
      <dgm:prSet/>
      <dgm:spPr/>
      <dgm:t>
        <a:bodyPr/>
        <a:lstStyle/>
        <a:p>
          <a:endParaRPr lang="zh-TW" altLang="en-US"/>
        </a:p>
      </dgm:t>
    </dgm:pt>
    <dgm:pt modelId="{CC6FFE30-605C-43EA-AB99-7C1B9A43D1B8}">
      <dgm:prSet/>
      <dgm:spPr/>
      <dgm:t>
        <a:bodyPr/>
        <a:lstStyle/>
        <a:p>
          <a:pPr rtl="0"/>
          <a:r>
            <a:rPr lang="en-US" b="1" smtClean="0"/>
            <a:t>Mac</a:t>
          </a:r>
          <a:endParaRPr lang="zh-TW"/>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734850D3-0F9B-4E79-BE69-31DFCC82019C}" type="parTrans" cxnId="{291E9732-5464-4404-BCF3-1B6249376337}">
      <dgm:prSet/>
      <dgm:spPr/>
      <dgm:t>
        <a:bodyPr/>
        <a:lstStyle/>
        <a:p>
          <a:endParaRPr lang="zh-TW" altLang="en-US"/>
        </a:p>
      </dgm:t>
    </dgm:pt>
    <dgm:pt modelId="{47E1152D-5E00-40BB-AF1F-53467B15D907}" type="sibTrans" cxnId="{291E9732-5464-4404-BCF3-1B6249376337}">
      <dgm:prSet/>
      <dgm:spPr/>
      <dgm:t>
        <a:bodyPr/>
        <a:lstStyle/>
        <a:p>
          <a:endParaRPr lang="zh-TW" altLang="en-US"/>
        </a:p>
      </dgm:t>
    </dgm:pt>
    <dgm:pt modelId="{41CD36D2-400D-4F17-8422-9E5F1676D7F6}">
      <dgm:prSet/>
      <dgm:spPr/>
      <dgm:t>
        <a:bodyPr/>
        <a:lstStyle/>
        <a:p>
          <a:pPr rtl="0"/>
          <a:r>
            <a:rPr lang="en-US" b="1" smtClean="0"/>
            <a:t>Windows</a:t>
          </a:r>
          <a:endParaRPr lang="zh-TW"/>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87E9718-AF14-4AAA-8AC6-ACA34B402F47}" type="parTrans" cxnId="{9BF15D8B-0E34-4E14-B15E-818B4BF88EB1}">
      <dgm:prSet/>
      <dgm:spPr/>
      <dgm:t>
        <a:bodyPr/>
        <a:lstStyle/>
        <a:p>
          <a:endParaRPr lang="zh-TW" altLang="en-US"/>
        </a:p>
      </dgm:t>
    </dgm:pt>
    <dgm:pt modelId="{33479ECB-809F-437D-BF09-B58C14F7B86A}" type="sibTrans" cxnId="{9BF15D8B-0E34-4E14-B15E-818B4BF88EB1}">
      <dgm:prSet/>
      <dgm:spPr/>
      <dgm:t>
        <a:bodyPr/>
        <a:lstStyle/>
        <a:p>
          <a:endParaRPr lang="zh-TW" altLang="en-US"/>
        </a:p>
      </dgm:t>
    </dgm:pt>
    <dgm:pt modelId="{7DEC9E31-6F3C-4046-A27B-9CD3BA1F2058}" type="pres">
      <dgm:prSet presAssocID="{F3291C33-5A06-40FE-B2AC-981797A97CF1}" presName="diagram" presStyleCnt="0">
        <dgm:presLayoutVars>
          <dgm:dir/>
          <dgm:resizeHandles val="exact"/>
        </dgm:presLayoutVars>
      </dgm:prSet>
      <dgm:spPr/>
      <dgm:t>
        <a:bodyPr/>
        <a:lstStyle/>
        <a:p>
          <a:endParaRPr lang="zh-TW" altLang="en-US"/>
        </a:p>
      </dgm:t>
    </dgm:pt>
    <dgm:pt modelId="{67B68FC3-DDBC-4F2F-B337-FCD3A22DAEFD}" type="pres">
      <dgm:prSet presAssocID="{ED4C59F5-0552-4FE9-9A85-AE6F13DC8006}" presName="arrow" presStyleLbl="node1" presStyleIdx="0" presStyleCnt="3">
        <dgm:presLayoutVars>
          <dgm:bulletEnabled val="1"/>
        </dgm:presLayoutVars>
      </dgm:prSet>
      <dgm:spPr/>
      <dgm:t>
        <a:bodyPr/>
        <a:lstStyle/>
        <a:p>
          <a:endParaRPr lang="zh-TW" altLang="en-US"/>
        </a:p>
      </dgm:t>
    </dgm:pt>
    <dgm:pt modelId="{6B61CA01-2211-40FD-A5E8-4F93BE59D1D6}" type="pres">
      <dgm:prSet presAssocID="{CC6FFE30-605C-43EA-AB99-7C1B9A43D1B8}" presName="arrow" presStyleLbl="node1" presStyleIdx="1" presStyleCnt="3">
        <dgm:presLayoutVars>
          <dgm:bulletEnabled val="1"/>
        </dgm:presLayoutVars>
      </dgm:prSet>
      <dgm:spPr/>
      <dgm:t>
        <a:bodyPr/>
        <a:lstStyle/>
        <a:p>
          <a:endParaRPr lang="zh-TW" altLang="en-US"/>
        </a:p>
      </dgm:t>
    </dgm:pt>
    <dgm:pt modelId="{1C88FA36-B44F-41E5-AC0E-D345D77A2842}" type="pres">
      <dgm:prSet presAssocID="{41CD36D2-400D-4F17-8422-9E5F1676D7F6}" presName="arrow" presStyleLbl="node1" presStyleIdx="2" presStyleCnt="3">
        <dgm:presLayoutVars>
          <dgm:bulletEnabled val="1"/>
        </dgm:presLayoutVars>
      </dgm:prSet>
      <dgm:spPr/>
      <dgm:t>
        <a:bodyPr/>
        <a:lstStyle/>
        <a:p>
          <a:endParaRPr lang="zh-TW" altLang="en-US"/>
        </a:p>
      </dgm:t>
    </dgm:pt>
  </dgm:ptLst>
  <dgm:cxnLst>
    <dgm:cxn modelId="{19650FFC-F52E-40FF-B036-62CA57797FEA}" type="presOf" srcId="{F3291C33-5A06-40FE-B2AC-981797A97CF1}" destId="{7DEC9E31-6F3C-4046-A27B-9CD3BA1F2058}" srcOrd="0" destOrd="0" presId="urn:microsoft.com/office/officeart/2005/8/layout/arrow5"/>
    <dgm:cxn modelId="{9BF15D8B-0E34-4E14-B15E-818B4BF88EB1}" srcId="{F3291C33-5A06-40FE-B2AC-981797A97CF1}" destId="{41CD36D2-400D-4F17-8422-9E5F1676D7F6}" srcOrd="2" destOrd="0" parTransId="{487E9718-AF14-4AAA-8AC6-ACA34B402F47}" sibTransId="{33479ECB-809F-437D-BF09-B58C14F7B86A}"/>
    <dgm:cxn modelId="{B07E405E-4570-49FF-B1E3-157345D20179}" type="presOf" srcId="{ED4C59F5-0552-4FE9-9A85-AE6F13DC8006}" destId="{67B68FC3-DDBC-4F2F-B337-FCD3A22DAEFD}" srcOrd="0" destOrd="0" presId="urn:microsoft.com/office/officeart/2005/8/layout/arrow5"/>
    <dgm:cxn modelId="{21625555-FAEA-4BCF-88BF-584A531115D0}" type="presOf" srcId="{CC6FFE30-605C-43EA-AB99-7C1B9A43D1B8}" destId="{6B61CA01-2211-40FD-A5E8-4F93BE59D1D6}" srcOrd="0" destOrd="0" presId="urn:microsoft.com/office/officeart/2005/8/layout/arrow5"/>
    <dgm:cxn modelId="{91310AAF-804F-4C49-994A-680D998AFAB8}" type="presOf" srcId="{41CD36D2-400D-4F17-8422-9E5F1676D7F6}" destId="{1C88FA36-B44F-41E5-AC0E-D345D77A2842}" srcOrd="0" destOrd="0" presId="urn:microsoft.com/office/officeart/2005/8/layout/arrow5"/>
    <dgm:cxn modelId="{E558AE18-BF35-4296-88A3-170F4A633E0F}" srcId="{F3291C33-5A06-40FE-B2AC-981797A97CF1}" destId="{ED4C59F5-0552-4FE9-9A85-AE6F13DC8006}" srcOrd="0" destOrd="0" parTransId="{93B9A707-11F6-4583-9F25-9F732FF92574}" sibTransId="{CDA63349-8F60-416F-802E-CCFB909F36F9}"/>
    <dgm:cxn modelId="{291E9732-5464-4404-BCF3-1B6249376337}" srcId="{F3291C33-5A06-40FE-B2AC-981797A97CF1}" destId="{CC6FFE30-605C-43EA-AB99-7C1B9A43D1B8}" srcOrd="1" destOrd="0" parTransId="{734850D3-0F9B-4E79-BE69-31DFCC82019C}" sibTransId="{47E1152D-5E00-40BB-AF1F-53467B15D907}"/>
    <dgm:cxn modelId="{7C91C8CA-9570-494F-AF8A-1D566D739B69}" type="presParOf" srcId="{7DEC9E31-6F3C-4046-A27B-9CD3BA1F2058}" destId="{67B68FC3-DDBC-4F2F-B337-FCD3A22DAEFD}" srcOrd="0" destOrd="0" presId="urn:microsoft.com/office/officeart/2005/8/layout/arrow5"/>
    <dgm:cxn modelId="{000CF81D-FCD9-4719-8A52-3B0E3FC7015D}" type="presParOf" srcId="{7DEC9E31-6F3C-4046-A27B-9CD3BA1F2058}" destId="{6B61CA01-2211-40FD-A5E8-4F93BE59D1D6}" srcOrd="1" destOrd="0" presId="urn:microsoft.com/office/officeart/2005/8/layout/arrow5"/>
    <dgm:cxn modelId="{835BADDC-A965-4A4E-B9DF-106009D1172B}" type="presParOf" srcId="{7DEC9E31-6F3C-4046-A27B-9CD3BA1F2058}" destId="{1C88FA36-B44F-41E5-AC0E-D345D77A2842}" srcOrd="2"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F250055-9B24-4441-A168-634F27271B58}"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zh-TW" altLang="en-US"/>
        </a:p>
      </dgm:t>
    </dgm:pt>
    <dgm:pt modelId="{4FD3C57E-3E81-4EF9-8956-24324ACC8F00}">
      <dgm:prSet custT="1"/>
      <dgm:spPr/>
      <dgm:t>
        <a:bodyPr/>
        <a:lstStyle/>
        <a:p>
          <a:pPr rtl="0"/>
          <a:r>
            <a:rPr lang="en-US" sz="2000" b="1" dirty="0" smtClean="0"/>
            <a:t>2005</a:t>
          </a:r>
          <a:r>
            <a:rPr lang="zh-TW" sz="2000" b="1" dirty="0" smtClean="0"/>
            <a:t>年</a:t>
          </a:r>
          <a:endParaRPr lang="zh-TW" sz="2000" dirty="0"/>
        </a:p>
      </dgm:t>
    </dgm:pt>
    <dgm:pt modelId="{E7270623-1A34-4EEB-B565-CC2A61850DEC}" type="parTrans" cxnId="{23608C94-24CE-4971-96C5-6FA0F7F1B1E3}">
      <dgm:prSet/>
      <dgm:spPr/>
      <dgm:t>
        <a:bodyPr/>
        <a:lstStyle/>
        <a:p>
          <a:endParaRPr lang="zh-TW" altLang="en-US"/>
        </a:p>
      </dgm:t>
    </dgm:pt>
    <dgm:pt modelId="{328FEB14-A11F-4953-A547-EA409E2FC717}" type="sibTrans" cxnId="{23608C94-24CE-4971-96C5-6FA0F7F1B1E3}">
      <dgm:prSet/>
      <dgm:spPr/>
      <dgm:t>
        <a:bodyPr/>
        <a:lstStyle/>
        <a:p>
          <a:endParaRPr lang="zh-TW" altLang="en-US"/>
        </a:p>
      </dgm:t>
    </dgm:pt>
    <dgm:pt modelId="{B2F86A9C-5B3F-40E9-B98C-FF87CF3DA669}">
      <dgm:prSet custT="1"/>
      <dgm:spPr/>
      <dgm:t>
        <a:bodyPr/>
        <a:lstStyle/>
        <a:p>
          <a:pPr rtl="0"/>
          <a:r>
            <a:rPr lang="en-US" sz="2000" b="1" dirty="0" smtClean="0"/>
            <a:t>Google</a:t>
          </a:r>
          <a:r>
            <a:rPr lang="zh-TW" sz="2000" b="1" dirty="0" smtClean="0"/>
            <a:t>買下</a:t>
          </a:r>
          <a:r>
            <a:rPr lang="en-US" sz="2000" b="1" dirty="0" smtClean="0"/>
            <a:t>Android</a:t>
          </a:r>
          <a:endParaRPr lang="zh-TW" sz="2000" dirty="0"/>
        </a:p>
      </dgm:t>
    </dgm:pt>
    <dgm:pt modelId="{81891966-E64E-4EDC-8A4F-F8CE7C841531}" type="parTrans" cxnId="{E365ADAE-9F81-47CD-86CA-738B2C128758}">
      <dgm:prSet/>
      <dgm:spPr/>
      <dgm:t>
        <a:bodyPr/>
        <a:lstStyle/>
        <a:p>
          <a:endParaRPr lang="zh-TW" altLang="en-US"/>
        </a:p>
      </dgm:t>
    </dgm:pt>
    <dgm:pt modelId="{47441C93-656F-498C-B4C5-D9A37F62225B}" type="sibTrans" cxnId="{E365ADAE-9F81-47CD-86CA-738B2C128758}">
      <dgm:prSet/>
      <dgm:spPr/>
      <dgm:t>
        <a:bodyPr/>
        <a:lstStyle/>
        <a:p>
          <a:endParaRPr lang="zh-TW" altLang="en-US"/>
        </a:p>
      </dgm:t>
    </dgm:pt>
    <dgm:pt modelId="{5C781508-C7AD-4CEA-A11D-DD326651A00C}">
      <dgm:prSet custT="1"/>
      <dgm:spPr/>
      <dgm:t>
        <a:bodyPr/>
        <a:lstStyle/>
        <a:p>
          <a:pPr rtl="0"/>
          <a:r>
            <a:rPr lang="en-US" sz="2000" b="1" dirty="0" smtClean="0"/>
            <a:t>2007</a:t>
          </a:r>
          <a:r>
            <a:rPr lang="zh-TW" sz="2000" b="1" dirty="0" smtClean="0"/>
            <a:t>年</a:t>
          </a:r>
          <a:endParaRPr lang="zh-TW" sz="2000" dirty="0"/>
        </a:p>
      </dgm:t>
    </dgm:pt>
    <dgm:pt modelId="{75FD3363-0B84-4753-A282-CC992BFC21CE}" type="parTrans" cxnId="{DEFF8E83-8915-40E1-A86E-F3F7639C065B}">
      <dgm:prSet/>
      <dgm:spPr/>
      <dgm:t>
        <a:bodyPr/>
        <a:lstStyle/>
        <a:p>
          <a:endParaRPr lang="zh-TW" altLang="en-US"/>
        </a:p>
      </dgm:t>
    </dgm:pt>
    <dgm:pt modelId="{E944CB8A-62D3-4B8C-B312-47ACD5F2EE2C}" type="sibTrans" cxnId="{DEFF8E83-8915-40E1-A86E-F3F7639C065B}">
      <dgm:prSet/>
      <dgm:spPr/>
      <dgm:t>
        <a:bodyPr/>
        <a:lstStyle/>
        <a:p>
          <a:endParaRPr lang="zh-TW" altLang="en-US"/>
        </a:p>
      </dgm:t>
    </dgm:pt>
    <dgm:pt modelId="{AF3B1FB8-DC6C-487D-9AC8-3C9F90E4C6AF}">
      <dgm:prSet custT="1"/>
      <dgm:spPr/>
      <dgm:t>
        <a:bodyPr/>
        <a:lstStyle/>
        <a:p>
          <a:pPr rtl="0"/>
          <a:r>
            <a:rPr lang="en-US" sz="2000" b="1" dirty="0" smtClean="0"/>
            <a:t>2008</a:t>
          </a:r>
          <a:r>
            <a:rPr lang="zh-TW" sz="2000" b="1" dirty="0" smtClean="0"/>
            <a:t>年</a:t>
          </a:r>
          <a:endParaRPr lang="zh-TW" sz="2000" dirty="0"/>
        </a:p>
      </dgm:t>
    </dgm:pt>
    <dgm:pt modelId="{30B56F7A-4611-4C5B-90E7-C9370C3F0B2B}" type="parTrans" cxnId="{2F54EB4E-0F59-42D5-AD75-DEF66C465438}">
      <dgm:prSet/>
      <dgm:spPr/>
      <dgm:t>
        <a:bodyPr/>
        <a:lstStyle/>
        <a:p>
          <a:endParaRPr lang="zh-TW" altLang="en-US"/>
        </a:p>
      </dgm:t>
    </dgm:pt>
    <dgm:pt modelId="{B5563E9E-612C-415B-8805-4CC0196EFB15}" type="sibTrans" cxnId="{2F54EB4E-0F59-42D5-AD75-DEF66C465438}">
      <dgm:prSet/>
      <dgm:spPr/>
      <dgm:t>
        <a:bodyPr/>
        <a:lstStyle/>
        <a:p>
          <a:endParaRPr lang="zh-TW" altLang="en-US"/>
        </a:p>
      </dgm:t>
    </dgm:pt>
    <dgm:pt modelId="{A4E3596A-0D3F-4523-8652-2D1E60912864}">
      <dgm:prSet custT="1"/>
      <dgm:spPr/>
      <dgm:t>
        <a:bodyPr/>
        <a:lstStyle/>
        <a:p>
          <a:pPr rtl="0"/>
          <a:r>
            <a:rPr lang="zh-TW" sz="2000" b="1" dirty="0" smtClean="0"/>
            <a:t>第一個搭配</a:t>
          </a:r>
          <a:r>
            <a:rPr lang="en-US" sz="2000" b="1" dirty="0" smtClean="0"/>
            <a:t>Android 1.0</a:t>
          </a:r>
          <a:r>
            <a:rPr lang="zh-TW" sz="2000" b="1" dirty="0" smtClean="0"/>
            <a:t>的手機，</a:t>
          </a:r>
          <a:r>
            <a:rPr lang="zh-TW" altLang="en-US" sz="2000" b="1" dirty="0" smtClean="0"/>
            <a:t>是</a:t>
          </a:r>
          <a:r>
            <a:rPr lang="zh-TW" sz="2000" b="1" dirty="0" smtClean="0"/>
            <a:t>以美國電信商</a:t>
          </a:r>
          <a:r>
            <a:rPr lang="en-US" sz="2000" b="1" dirty="0" smtClean="0"/>
            <a:t>T-Mobile</a:t>
          </a:r>
          <a:r>
            <a:rPr lang="zh-TW" sz="2000" b="1" dirty="0" smtClean="0"/>
            <a:t>之名推出型號為</a:t>
          </a:r>
          <a:r>
            <a:rPr lang="en-US" sz="2000" b="1" dirty="0" err="1" smtClean="0"/>
            <a:t>G1</a:t>
          </a:r>
          <a:r>
            <a:rPr lang="zh-TW" sz="2000" b="1" dirty="0" smtClean="0"/>
            <a:t>的手機 </a:t>
          </a:r>
          <a:endParaRPr lang="zh-TW" sz="2000" dirty="0"/>
        </a:p>
      </dgm:t>
    </dgm:pt>
    <dgm:pt modelId="{D528A5E5-27C8-4EE0-9650-AB0D7F8EAC92}" type="parTrans" cxnId="{C908B8A3-47A1-4191-8EEB-AED3A76066EF}">
      <dgm:prSet/>
      <dgm:spPr/>
      <dgm:t>
        <a:bodyPr/>
        <a:lstStyle/>
        <a:p>
          <a:endParaRPr lang="zh-TW" altLang="en-US"/>
        </a:p>
      </dgm:t>
    </dgm:pt>
    <dgm:pt modelId="{C23802B4-49DF-4346-B0E4-036112C0FF72}" type="sibTrans" cxnId="{C908B8A3-47A1-4191-8EEB-AED3A76066EF}">
      <dgm:prSet/>
      <dgm:spPr/>
      <dgm:t>
        <a:bodyPr/>
        <a:lstStyle/>
        <a:p>
          <a:endParaRPr lang="zh-TW" altLang="en-US"/>
        </a:p>
      </dgm:t>
    </dgm:pt>
    <dgm:pt modelId="{3D9C31C7-CB88-4000-ADAA-5211C2CF63FA}">
      <dgm:prSet custT="1"/>
      <dgm:spPr/>
      <dgm:t>
        <a:bodyPr/>
        <a:lstStyle/>
        <a:p>
          <a:pPr rtl="0"/>
          <a:r>
            <a:rPr lang="zh-TW" sz="2000" b="1" dirty="0" smtClean="0"/>
            <a:t>宣稱</a:t>
          </a:r>
          <a:r>
            <a:rPr lang="en-US" sz="2000" b="1" dirty="0" smtClean="0"/>
            <a:t>Android</a:t>
          </a:r>
          <a:r>
            <a:rPr lang="zh-TW" sz="2000" b="1" dirty="0" smtClean="0"/>
            <a:t>會是一個免費且開放原始碼的作業系統</a:t>
          </a:r>
          <a:endParaRPr lang="zh-TW" sz="2000" dirty="0"/>
        </a:p>
      </dgm:t>
    </dgm:pt>
    <dgm:pt modelId="{29D221B8-0F72-44D1-B336-28556A4570BF}" type="parTrans" cxnId="{57ED31EE-3989-4B9B-8A88-B711E8A1629C}">
      <dgm:prSet/>
      <dgm:spPr/>
    </dgm:pt>
    <dgm:pt modelId="{019A6736-673A-46C3-8A64-0B8FF2240F19}" type="sibTrans" cxnId="{57ED31EE-3989-4B9B-8A88-B711E8A1629C}">
      <dgm:prSet/>
      <dgm:spPr/>
    </dgm:pt>
    <dgm:pt modelId="{687FBE70-8C1F-42E7-A811-4A6876BB5FB4}" type="pres">
      <dgm:prSet presAssocID="{DF250055-9B24-4441-A168-634F27271B58}" presName="rootnode" presStyleCnt="0">
        <dgm:presLayoutVars>
          <dgm:chMax/>
          <dgm:chPref/>
          <dgm:dir/>
          <dgm:animLvl val="lvl"/>
        </dgm:presLayoutVars>
      </dgm:prSet>
      <dgm:spPr/>
      <dgm:t>
        <a:bodyPr/>
        <a:lstStyle/>
        <a:p>
          <a:endParaRPr lang="zh-TW" altLang="en-US"/>
        </a:p>
      </dgm:t>
    </dgm:pt>
    <dgm:pt modelId="{9E3F0F57-6D30-497D-B1C5-556DD1C39077}" type="pres">
      <dgm:prSet presAssocID="{4FD3C57E-3E81-4EF9-8956-24324ACC8F00}" presName="composite" presStyleCnt="0"/>
      <dgm:spPr/>
    </dgm:pt>
    <dgm:pt modelId="{6AD3A1F0-B41C-4244-9D6C-B7E4DAB9FE93}" type="pres">
      <dgm:prSet presAssocID="{4FD3C57E-3E81-4EF9-8956-24324ACC8F00}" presName="LShape" presStyleLbl="alignNode1" presStyleIdx="0" presStyleCnt="5"/>
      <dgm:spPr/>
    </dgm:pt>
    <dgm:pt modelId="{CCA770B7-B2CD-40F2-B405-A1EAC4F77FB1}" type="pres">
      <dgm:prSet presAssocID="{4FD3C57E-3E81-4EF9-8956-24324ACC8F00}" presName="ParentText" presStyleLbl="revTx" presStyleIdx="0" presStyleCnt="3">
        <dgm:presLayoutVars>
          <dgm:chMax val="0"/>
          <dgm:chPref val="0"/>
          <dgm:bulletEnabled val="1"/>
        </dgm:presLayoutVars>
      </dgm:prSet>
      <dgm:spPr/>
      <dgm:t>
        <a:bodyPr/>
        <a:lstStyle/>
        <a:p>
          <a:endParaRPr lang="zh-TW" altLang="en-US"/>
        </a:p>
      </dgm:t>
    </dgm:pt>
    <dgm:pt modelId="{4DBF157E-7129-4592-9FF2-C6E7EFFE6382}" type="pres">
      <dgm:prSet presAssocID="{4FD3C57E-3E81-4EF9-8956-24324ACC8F00}" presName="Triangle" presStyleLbl="alignNode1" presStyleIdx="1" presStyleCnt="5"/>
      <dgm:spPr/>
    </dgm:pt>
    <dgm:pt modelId="{EF27A1A8-3FEB-4296-AE49-7C716A99ACE9}" type="pres">
      <dgm:prSet presAssocID="{328FEB14-A11F-4953-A547-EA409E2FC717}" presName="sibTrans" presStyleCnt="0"/>
      <dgm:spPr/>
    </dgm:pt>
    <dgm:pt modelId="{66364221-39A8-430A-9460-063B9F0C1225}" type="pres">
      <dgm:prSet presAssocID="{328FEB14-A11F-4953-A547-EA409E2FC717}" presName="space" presStyleCnt="0"/>
      <dgm:spPr/>
    </dgm:pt>
    <dgm:pt modelId="{F8608558-3194-4A5D-9436-F967CDD6B572}" type="pres">
      <dgm:prSet presAssocID="{5C781508-C7AD-4CEA-A11D-DD326651A00C}" presName="composite" presStyleCnt="0"/>
      <dgm:spPr/>
    </dgm:pt>
    <dgm:pt modelId="{9DFD250E-5EBF-4CB6-933A-8679AE1E52FD}" type="pres">
      <dgm:prSet presAssocID="{5C781508-C7AD-4CEA-A11D-DD326651A00C}" presName="LShape" presStyleLbl="alignNode1" presStyleIdx="2" presStyleCnt="5"/>
      <dgm:spPr/>
    </dgm:pt>
    <dgm:pt modelId="{B81E8F95-DBBE-4D0E-91F0-692DABC70F32}" type="pres">
      <dgm:prSet presAssocID="{5C781508-C7AD-4CEA-A11D-DD326651A00C}" presName="ParentText" presStyleLbl="revTx" presStyleIdx="1" presStyleCnt="3">
        <dgm:presLayoutVars>
          <dgm:chMax val="0"/>
          <dgm:chPref val="0"/>
          <dgm:bulletEnabled val="1"/>
        </dgm:presLayoutVars>
      </dgm:prSet>
      <dgm:spPr/>
      <dgm:t>
        <a:bodyPr/>
        <a:lstStyle/>
        <a:p>
          <a:endParaRPr lang="zh-TW" altLang="en-US"/>
        </a:p>
      </dgm:t>
    </dgm:pt>
    <dgm:pt modelId="{877A3855-3C20-4EBC-862F-8AC3FABD3823}" type="pres">
      <dgm:prSet presAssocID="{5C781508-C7AD-4CEA-A11D-DD326651A00C}" presName="Triangle" presStyleLbl="alignNode1" presStyleIdx="3" presStyleCnt="5"/>
      <dgm:spPr/>
    </dgm:pt>
    <dgm:pt modelId="{C7CA0420-A74C-4DA3-B4AC-83D0C9E6AF2F}" type="pres">
      <dgm:prSet presAssocID="{E944CB8A-62D3-4B8C-B312-47ACD5F2EE2C}" presName="sibTrans" presStyleCnt="0"/>
      <dgm:spPr/>
    </dgm:pt>
    <dgm:pt modelId="{811A963F-D257-4746-8992-8B5B31CC901D}" type="pres">
      <dgm:prSet presAssocID="{E944CB8A-62D3-4B8C-B312-47ACD5F2EE2C}" presName="space" presStyleCnt="0"/>
      <dgm:spPr/>
    </dgm:pt>
    <dgm:pt modelId="{B40A38C9-A6A8-483F-9D5F-6A0E21C1903A}" type="pres">
      <dgm:prSet presAssocID="{AF3B1FB8-DC6C-487D-9AC8-3C9F90E4C6AF}" presName="composite" presStyleCnt="0"/>
      <dgm:spPr/>
    </dgm:pt>
    <dgm:pt modelId="{885852F6-ADB2-461A-8FD5-88DD34FA7431}" type="pres">
      <dgm:prSet presAssocID="{AF3B1FB8-DC6C-487D-9AC8-3C9F90E4C6AF}" presName="LShape" presStyleLbl="alignNode1" presStyleIdx="4" presStyleCnt="5"/>
      <dgm:spPr/>
    </dgm:pt>
    <dgm:pt modelId="{2B3E5C29-FCC8-4B36-BDE1-99F27176DE66}" type="pres">
      <dgm:prSet presAssocID="{AF3B1FB8-DC6C-487D-9AC8-3C9F90E4C6AF}" presName="ParentText" presStyleLbl="revTx" presStyleIdx="2" presStyleCnt="3">
        <dgm:presLayoutVars>
          <dgm:chMax val="0"/>
          <dgm:chPref val="0"/>
          <dgm:bulletEnabled val="1"/>
        </dgm:presLayoutVars>
      </dgm:prSet>
      <dgm:spPr/>
      <dgm:t>
        <a:bodyPr/>
        <a:lstStyle/>
        <a:p>
          <a:endParaRPr lang="zh-TW" altLang="en-US"/>
        </a:p>
      </dgm:t>
    </dgm:pt>
  </dgm:ptLst>
  <dgm:cxnLst>
    <dgm:cxn modelId="{E1FC772D-7F6E-4FFF-87F3-6DA13B3EBBF7}" type="presOf" srcId="{B2F86A9C-5B3F-40E9-B98C-FF87CF3DA669}" destId="{CCA770B7-B2CD-40F2-B405-A1EAC4F77FB1}" srcOrd="0" destOrd="1" presId="urn:microsoft.com/office/officeart/2009/3/layout/StepUpProcess"/>
    <dgm:cxn modelId="{57ED31EE-3989-4B9B-8A88-B711E8A1629C}" srcId="{5C781508-C7AD-4CEA-A11D-DD326651A00C}" destId="{3D9C31C7-CB88-4000-ADAA-5211C2CF63FA}" srcOrd="0" destOrd="0" parTransId="{29D221B8-0F72-44D1-B336-28556A4570BF}" sibTransId="{019A6736-673A-46C3-8A64-0B8FF2240F19}"/>
    <dgm:cxn modelId="{E365ADAE-9F81-47CD-86CA-738B2C128758}" srcId="{4FD3C57E-3E81-4EF9-8956-24324ACC8F00}" destId="{B2F86A9C-5B3F-40E9-B98C-FF87CF3DA669}" srcOrd="0" destOrd="0" parTransId="{81891966-E64E-4EDC-8A4F-F8CE7C841531}" sibTransId="{47441C93-656F-498C-B4C5-D9A37F62225B}"/>
    <dgm:cxn modelId="{BE179A1A-026C-47C4-AED1-1B4C437709CD}" type="presOf" srcId="{4FD3C57E-3E81-4EF9-8956-24324ACC8F00}" destId="{CCA770B7-B2CD-40F2-B405-A1EAC4F77FB1}" srcOrd="0" destOrd="0" presId="urn:microsoft.com/office/officeart/2009/3/layout/StepUpProcess"/>
    <dgm:cxn modelId="{D61E4CF9-C0E6-4BEE-B654-C8E327D7FC87}" type="presOf" srcId="{DF250055-9B24-4441-A168-634F27271B58}" destId="{687FBE70-8C1F-42E7-A811-4A6876BB5FB4}" srcOrd="0" destOrd="0" presId="urn:microsoft.com/office/officeart/2009/3/layout/StepUpProcess"/>
    <dgm:cxn modelId="{20C60024-2A4E-4110-8986-460DB887F663}" type="presOf" srcId="{5C781508-C7AD-4CEA-A11D-DD326651A00C}" destId="{B81E8F95-DBBE-4D0E-91F0-692DABC70F32}" srcOrd="0" destOrd="0" presId="urn:microsoft.com/office/officeart/2009/3/layout/StepUpProcess"/>
    <dgm:cxn modelId="{23608C94-24CE-4971-96C5-6FA0F7F1B1E3}" srcId="{DF250055-9B24-4441-A168-634F27271B58}" destId="{4FD3C57E-3E81-4EF9-8956-24324ACC8F00}" srcOrd="0" destOrd="0" parTransId="{E7270623-1A34-4EEB-B565-CC2A61850DEC}" sibTransId="{328FEB14-A11F-4953-A547-EA409E2FC717}"/>
    <dgm:cxn modelId="{C908B8A3-47A1-4191-8EEB-AED3A76066EF}" srcId="{AF3B1FB8-DC6C-487D-9AC8-3C9F90E4C6AF}" destId="{A4E3596A-0D3F-4523-8652-2D1E60912864}" srcOrd="0" destOrd="0" parTransId="{D528A5E5-27C8-4EE0-9650-AB0D7F8EAC92}" sibTransId="{C23802B4-49DF-4346-B0E4-036112C0FF72}"/>
    <dgm:cxn modelId="{5F5216A2-37C0-4AF0-9EC0-AED87B39978D}" type="presOf" srcId="{3D9C31C7-CB88-4000-ADAA-5211C2CF63FA}" destId="{B81E8F95-DBBE-4D0E-91F0-692DABC70F32}" srcOrd="0" destOrd="1" presId="urn:microsoft.com/office/officeart/2009/3/layout/StepUpProcess"/>
    <dgm:cxn modelId="{05AC6035-53D3-45EA-BFC8-BF5A475ECEDA}" type="presOf" srcId="{AF3B1FB8-DC6C-487D-9AC8-3C9F90E4C6AF}" destId="{2B3E5C29-FCC8-4B36-BDE1-99F27176DE66}" srcOrd="0" destOrd="0" presId="urn:microsoft.com/office/officeart/2009/3/layout/StepUpProcess"/>
    <dgm:cxn modelId="{DEFF8E83-8915-40E1-A86E-F3F7639C065B}" srcId="{DF250055-9B24-4441-A168-634F27271B58}" destId="{5C781508-C7AD-4CEA-A11D-DD326651A00C}" srcOrd="1" destOrd="0" parTransId="{75FD3363-0B84-4753-A282-CC992BFC21CE}" sibTransId="{E944CB8A-62D3-4B8C-B312-47ACD5F2EE2C}"/>
    <dgm:cxn modelId="{C461BD05-3996-443E-938C-8048B1590B61}" type="presOf" srcId="{A4E3596A-0D3F-4523-8652-2D1E60912864}" destId="{2B3E5C29-FCC8-4B36-BDE1-99F27176DE66}" srcOrd="0" destOrd="1" presId="urn:microsoft.com/office/officeart/2009/3/layout/StepUpProcess"/>
    <dgm:cxn modelId="{2F54EB4E-0F59-42D5-AD75-DEF66C465438}" srcId="{DF250055-9B24-4441-A168-634F27271B58}" destId="{AF3B1FB8-DC6C-487D-9AC8-3C9F90E4C6AF}" srcOrd="2" destOrd="0" parTransId="{30B56F7A-4611-4C5B-90E7-C9370C3F0B2B}" sibTransId="{B5563E9E-612C-415B-8805-4CC0196EFB15}"/>
    <dgm:cxn modelId="{099FB217-C663-47E8-8DA5-EFD44FC1B1A5}" type="presParOf" srcId="{687FBE70-8C1F-42E7-A811-4A6876BB5FB4}" destId="{9E3F0F57-6D30-497D-B1C5-556DD1C39077}" srcOrd="0" destOrd="0" presId="urn:microsoft.com/office/officeart/2009/3/layout/StepUpProcess"/>
    <dgm:cxn modelId="{29CAD62A-6B1D-4F44-876B-7B2AB0997BEC}" type="presParOf" srcId="{9E3F0F57-6D30-497D-B1C5-556DD1C39077}" destId="{6AD3A1F0-B41C-4244-9D6C-B7E4DAB9FE93}" srcOrd="0" destOrd="0" presId="urn:microsoft.com/office/officeart/2009/3/layout/StepUpProcess"/>
    <dgm:cxn modelId="{54B744D7-7987-4E43-AF33-6DFEC1F70FFE}" type="presParOf" srcId="{9E3F0F57-6D30-497D-B1C5-556DD1C39077}" destId="{CCA770B7-B2CD-40F2-B405-A1EAC4F77FB1}" srcOrd="1" destOrd="0" presId="urn:microsoft.com/office/officeart/2009/3/layout/StepUpProcess"/>
    <dgm:cxn modelId="{587C97B6-1854-4934-AD56-200100216B9B}" type="presParOf" srcId="{9E3F0F57-6D30-497D-B1C5-556DD1C39077}" destId="{4DBF157E-7129-4592-9FF2-C6E7EFFE6382}" srcOrd="2" destOrd="0" presId="urn:microsoft.com/office/officeart/2009/3/layout/StepUpProcess"/>
    <dgm:cxn modelId="{ADACFBFD-59AA-430C-AA56-F277CCF190AB}" type="presParOf" srcId="{687FBE70-8C1F-42E7-A811-4A6876BB5FB4}" destId="{EF27A1A8-3FEB-4296-AE49-7C716A99ACE9}" srcOrd="1" destOrd="0" presId="urn:microsoft.com/office/officeart/2009/3/layout/StepUpProcess"/>
    <dgm:cxn modelId="{A6AAC2A7-834D-4789-BB1A-B650CD796279}" type="presParOf" srcId="{EF27A1A8-3FEB-4296-AE49-7C716A99ACE9}" destId="{66364221-39A8-430A-9460-063B9F0C1225}" srcOrd="0" destOrd="0" presId="urn:microsoft.com/office/officeart/2009/3/layout/StepUpProcess"/>
    <dgm:cxn modelId="{598E95EE-8A18-48F6-B158-598E74C57EFB}" type="presParOf" srcId="{687FBE70-8C1F-42E7-A811-4A6876BB5FB4}" destId="{F8608558-3194-4A5D-9436-F967CDD6B572}" srcOrd="2" destOrd="0" presId="urn:microsoft.com/office/officeart/2009/3/layout/StepUpProcess"/>
    <dgm:cxn modelId="{4EB96E77-A270-4D19-B8DB-1B06267A740E}" type="presParOf" srcId="{F8608558-3194-4A5D-9436-F967CDD6B572}" destId="{9DFD250E-5EBF-4CB6-933A-8679AE1E52FD}" srcOrd="0" destOrd="0" presId="urn:microsoft.com/office/officeart/2009/3/layout/StepUpProcess"/>
    <dgm:cxn modelId="{B7E806D0-634A-4F23-ABAC-220D8FF83108}" type="presParOf" srcId="{F8608558-3194-4A5D-9436-F967CDD6B572}" destId="{B81E8F95-DBBE-4D0E-91F0-692DABC70F32}" srcOrd="1" destOrd="0" presId="urn:microsoft.com/office/officeart/2009/3/layout/StepUpProcess"/>
    <dgm:cxn modelId="{5F8DE43A-2AA5-4092-B424-429F93D0AC37}" type="presParOf" srcId="{F8608558-3194-4A5D-9436-F967CDD6B572}" destId="{877A3855-3C20-4EBC-862F-8AC3FABD3823}" srcOrd="2" destOrd="0" presId="urn:microsoft.com/office/officeart/2009/3/layout/StepUpProcess"/>
    <dgm:cxn modelId="{83543AD1-9800-406C-A383-9390C65A4123}" type="presParOf" srcId="{687FBE70-8C1F-42E7-A811-4A6876BB5FB4}" destId="{C7CA0420-A74C-4DA3-B4AC-83D0C9E6AF2F}" srcOrd="3" destOrd="0" presId="urn:microsoft.com/office/officeart/2009/3/layout/StepUpProcess"/>
    <dgm:cxn modelId="{A16FC805-3014-425F-AAA3-DBFCC407B4E1}" type="presParOf" srcId="{C7CA0420-A74C-4DA3-B4AC-83D0C9E6AF2F}" destId="{811A963F-D257-4746-8992-8B5B31CC901D}" srcOrd="0" destOrd="0" presId="urn:microsoft.com/office/officeart/2009/3/layout/StepUpProcess"/>
    <dgm:cxn modelId="{DC01D4CB-DC06-4BFA-86BC-5310A234DF70}" type="presParOf" srcId="{687FBE70-8C1F-42E7-A811-4A6876BB5FB4}" destId="{B40A38C9-A6A8-483F-9D5F-6A0E21C1903A}" srcOrd="4" destOrd="0" presId="urn:microsoft.com/office/officeart/2009/3/layout/StepUpProcess"/>
    <dgm:cxn modelId="{F7FB9F5E-74C0-4E9A-9EF0-07552AD00464}" type="presParOf" srcId="{B40A38C9-A6A8-483F-9D5F-6A0E21C1903A}" destId="{885852F6-ADB2-461A-8FD5-88DD34FA7431}" srcOrd="0" destOrd="0" presId="urn:microsoft.com/office/officeart/2009/3/layout/StepUpProcess"/>
    <dgm:cxn modelId="{1ED6CEE5-7147-4B32-BA47-44620453E6AA}" type="presParOf" srcId="{B40A38C9-A6A8-483F-9D5F-6A0E21C1903A}" destId="{2B3E5C29-FCC8-4B36-BDE1-99F27176DE66}"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8F3BDE-2646-4AC3-ADAC-4B7B23D7E999}"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zh-TW" altLang="en-US"/>
        </a:p>
      </dgm:t>
    </dgm:pt>
    <dgm:pt modelId="{7506CC1A-1576-40AE-8672-27AC93EA69FF}">
      <dgm:prSet/>
      <dgm:spPr/>
      <dgm:t>
        <a:bodyPr/>
        <a:lstStyle/>
        <a:p>
          <a:pPr rtl="0"/>
          <a:r>
            <a:rPr lang="zh-TW" b="1" dirty="0" smtClean="0"/>
            <a:t>手動操作階段</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3AFA0F02-1AC2-49CE-902A-D7B7BEB07D90}" type="parTrans" cxnId="{456D671E-81EC-412D-B944-89A79A59D012}">
      <dgm:prSet/>
      <dgm:spPr/>
      <dgm:t>
        <a:bodyPr/>
        <a:lstStyle/>
        <a:p>
          <a:endParaRPr lang="zh-TW" altLang="en-US"/>
        </a:p>
      </dgm:t>
    </dgm:pt>
    <dgm:pt modelId="{2BCCCEE0-822E-4EB0-A022-85BABF2FD68A}" type="sibTrans" cxnId="{456D671E-81EC-412D-B944-89A79A59D012}">
      <dgm:prSet/>
      <dgm:spPr/>
      <dgm:t>
        <a:bodyPr/>
        <a:lstStyle/>
        <a:p>
          <a:endParaRPr lang="zh-TW" altLang="en-US"/>
        </a:p>
      </dgm:t>
    </dgm:pt>
    <dgm:pt modelId="{5BFB718D-E136-4F24-A660-EF9EBF7037A0}">
      <dgm:prSet/>
      <dgm:spPr/>
      <dgm:t>
        <a:bodyPr/>
        <a:lstStyle/>
        <a:p>
          <a:pPr rtl="0"/>
          <a:r>
            <a:rPr lang="zh-TW" b="1" smtClean="0"/>
            <a:t>批次系統</a:t>
          </a:r>
          <a:endParaRPr lang="zh-TW"/>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9DB39846-8E3B-4265-A6DC-11FCCC67CF48}" type="parTrans" cxnId="{ADEE4C4D-3866-4E52-ACF1-54211DD01084}">
      <dgm:prSet/>
      <dgm:spPr/>
      <dgm:t>
        <a:bodyPr/>
        <a:lstStyle/>
        <a:p>
          <a:endParaRPr lang="zh-TW" altLang="en-US"/>
        </a:p>
      </dgm:t>
    </dgm:pt>
    <dgm:pt modelId="{0D1ACD8C-25EE-4A82-B51C-AABC2A48216A}" type="sibTrans" cxnId="{ADEE4C4D-3866-4E52-ACF1-54211DD01084}">
      <dgm:prSet/>
      <dgm:spPr/>
      <dgm:t>
        <a:bodyPr/>
        <a:lstStyle/>
        <a:p>
          <a:endParaRPr lang="zh-TW" altLang="en-US"/>
        </a:p>
      </dgm:t>
    </dgm:pt>
    <dgm:pt modelId="{D17E7E68-8E49-4B12-8CFE-92F9E474BB76}">
      <dgm:prSet/>
      <dgm:spPr/>
      <dgm:t>
        <a:bodyPr/>
        <a:lstStyle/>
        <a:p>
          <a:pPr rtl="0"/>
          <a:r>
            <a:rPr lang="zh-TW" b="1" smtClean="0"/>
            <a:t>多元程式規劃系統</a:t>
          </a:r>
          <a:endParaRPr lang="zh-TW"/>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56ABFBB2-81BE-42F2-8ED5-81FB8F928FE0}" type="parTrans" cxnId="{2FDD7FEA-0EFC-4821-AFEA-9620E2479C7B}">
      <dgm:prSet/>
      <dgm:spPr/>
      <dgm:t>
        <a:bodyPr/>
        <a:lstStyle/>
        <a:p>
          <a:endParaRPr lang="zh-TW" altLang="en-US"/>
        </a:p>
      </dgm:t>
    </dgm:pt>
    <dgm:pt modelId="{A61F1FCB-847D-4343-912F-E8B16B7D808A}" type="sibTrans" cxnId="{2FDD7FEA-0EFC-4821-AFEA-9620E2479C7B}">
      <dgm:prSet/>
      <dgm:spPr/>
      <dgm:t>
        <a:bodyPr/>
        <a:lstStyle/>
        <a:p>
          <a:endParaRPr lang="zh-TW" altLang="en-US"/>
        </a:p>
      </dgm:t>
    </dgm:pt>
    <dgm:pt modelId="{0850222D-74B9-4030-84DE-9D8256EA76E3}">
      <dgm:prSet/>
      <dgm:spPr/>
      <dgm:t>
        <a:bodyPr/>
        <a:lstStyle/>
        <a:p>
          <a:pPr rtl="0"/>
          <a:r>
            <a:rPr lang="zh-TW" b="1" smtClean="0"/>
            <a:t>分時系統</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67770146-F105-4B77-A062-D8F6A66EC16C}" type="parTrans" cxnId="{B1EF062B-72F6-41C0-80AB-98807AAFC92F}">
      <dgm:prSet/>
      <dgm:spPr/>
      <dgm:t>
        <a:bodyPr/>
        <a:lstStyle/>
        <a:p>
          <a:endParaRPr lang="zh-TW" altLang="en-US"/>
        </a:p>
      </dgm:t>
    </dgm:pt>
    <dgm:pt modelId="{4992D554-FC2C-41B4-8D7E-C95AC48CE95E}" type="sibTrans" cxnId="{B1EF062B-72F6-41C0-80AB-98807AAFC92F}">
      <dgm:prSet/>
      <dgm:spPr/>
      <dgm:t>
        <a:bodyPr/>
        <a:lstStyle/>
        <a:p>
          <a:endParaRPr lang="zh-TW" altLang="en-US"/>
        </a:p>
      </dgm:t>
    </dgm:pt>
    <dgm:pt modelId="{F52C59B6-2C89-4AC2-9D89-40B999280532}" type="pres">
      <dgm:prSet presAssocID="{C98F3BDE-2646-4AC3-ADAC-4B7B23D7E999}" presName="CompostProcess" presStyleCnt="0">
        <dgm:presLayoutVars>
          <dgm:dir/>
          <dgm:resizeHandles val="exact"/>
        </dgm:presLayoutVars>
      </dgm:prSet>
      <dgm:spPr/>
      <dgm:t>
        <a:bodyPr/>
        <a:lstStyle/>
        <a:p>
          <a:endParaRPr lang="zh-TW" altLang="en-US"/>
        </a:p>
      </dgm:t>
    </dgm:pt>
    <dgm:pt modelId="{F3E6B025-5C32-4248-AA52-322FD565D8C8}" type="pres">
      <dgm:prSet presAssocID="{C98F3BDE-2646-4AC3-ADAC-4B7B23D7E999}" presName="arrow" presStyleLbl="bgShp" presStyleIdx="0" presStyleCnt="1"/>
      <dgm:spPr/>
    </dgm:pt>
    <dgm:pt modelId="{65FBE17C-AB40-4FDF-9BF4-E8EF959175A8}" type="pres">
      <dgm:prSet presAssocID="{C98F3BDE-2646-4AC3-ADAC-4B7B23D7E999}" presName="linearProcess" presStyleCnt="0"/>
      <dgm:spPr/>
    </dgm:pt>
    <dgm:pt modelId="{625D288C-74BD-40D5-A25B-1C72CEBEF2A2}" type="pres">
      <dgm:prSet presAssocID="{7506CC1A-1576-40AE-8672-27AC93EA69FF}" presName="textNode" presStyleLbl="node1" presStyleIdx="0" presStyleCnt="4">
        <dgm:presLayoutVars>
          <dgm:bulletEnabled val="1"/>
        </dgm:presLayoutVars>
      </dgm:prSet>
      <dgm:spPr/>
      <dgm:t>
        <a:bodyPr/>
        <a:lstStyle/>
        <a:p>
          <a:endParaRPr lang="zh-TW" altLang="en-US"/>
        </a:p>
      </dgm:t>
    </dgm:pt>
    <dgm:pt modelId="{5E45D4C4-047C-4913-81A5-5CFDFFA67089}" type="pres">
      <dgm:prSet presAssocID="{2BCCCEE0-822E-4EB0-A022-85BABF2FD68A}" presName="sibTrans" presStyleCnt="0"/>
      <dgm:spPr/>
    </dgm:pt>
    <dgm:pt modelId="{85CDA20A-4ABE-4C9B-AC67-B99A1FCB558B}" type="pres">
      <dgm:prSet presAssocID="{5BFB718D-E136-4F24-A660-EF9EBF7037A0}" presName="textNode" presStyleLbl="node1" presStyleIdx="1" presStyleCnt="4">
        <dgm:presLayoutVars>
          <dgm:bulletEnabled val="1"/>
        </dgm:presLayoutVars>
      </dgm:prSet>
      <dgm:spPr/>
      <dgm:t>
        <a:bodyPr/>
        <a:lstStyle/>
        <a:p>
          <a:endParaRPr lang="zh-TW" altLang="en-US"/>
        </a:p>
      </dgm:t>
    </dgm:pt>
    <dgm:pt modelId="{8DFA9963-F590-45E3-9F4D-2C8970284106}" type="pres">
      <dgm:prSet presAssocID="{0D1ACD8C-25EE-4A82-B51C-AABC2A48216A}" presName="sibTrans" presStyleCnt="0"/>
      <dgm:spPr/>
    </dgm:pt>
    <dgm:pt modelId="{ED8C5D0C-AF17-4FCE-B846-290633F153F2}" type="pres">
      <dgm:prSet presAssocID="{D17E7E68-8E49-4B12-8CFE-92F9E474BB76}" presName="textNode" presStyleLbl="node1" presStyleIdx="2" presStyleCnt="4">
        <dgm:presLayoutVars>
          <dgm:bulletEnabled val="1"/>
        </dgm:presLayoutVars>
      </dgm:prSet>
      <dgm:spPr/>
      <dgm:t>
        <a:bodyPr/>
        <a:lstStyle/>
        <a:p>
          <a:endParaRPr lang="zh-TW" altLang="en-US"/>
        </a:p>
      </dgm:t>
    </dgm:pt>
    <dgm:pt modelId="{6B5DFBA4-EA5B-4EC0-A54E-0E4BE855D680}" type="pres">
      <dgm:prSet presAssocID="{A61F1FCB-847D-4343-912F-E8B16B7D808A}" presName="sibTrans" presStyleCnt="0"/>
      <dgm:spPr/>
    </dgm:pt>
    <dgm:pt modelId="{5EAC0707-BF54-4460-BBCD-5FA8D2BE82A6}" type="pres">
      <dgm:prSet presAssocID="{0850222D-74B9-4030-84DE-9D8256EA76E3}" presName="textNode" presStyleLbl="node1" presStyleIdx="3" presStyleCnt="4">
        <dgm:presLayoutVars>
          <dgm:bulletEnabled val="1"/>
        </dgm:presLayoutVars>
      </dgm:prSet>
      <dgm:spPr/>
      <dgm:t>
        <a:bodyPr/>
        <a:lstStyle/>
        <a:p>
          <a:endParaRPr lang="zh-TW" altLang="en-US"/>
        </a:p>
      </dgm:t>
    </dgm:pt>
  </dgm:ptLst>
  <dgm:cxnLst>
    <dgm:cxn modelId="{841FB320-8A1F-41EB-AF39-9DA00533C6B4}" type="presOf" srcId="{7506CC1A-1576-40AE-8672-27AC93EA69FF}" destId="{625D288C-74BD-40D5-A25B-1C72CEBEF2A2}" srcOrd="0" destOrd="0" presId="urn:microsoft.com/office/officeart/2005/8/layout/hProcess9"/>
    <dgm:cxn modelId="{ADEE4C4D-3866-4E52-ACF1-54211DD01084}" srcId="{C98F3BDE-2646-4AC3-ADAC-4B7B23D7E999}" destId="{5BFB718D-E136-4F24-A660-EF9EBF7037A0}" srcOrd="1" destOrd="0" parTransId="{9DB39846-8E3B-4265-A6DC-11FCCC67CF48}" sibTransId="{0D1ACD8C-25EE-4A82-B51C-AABC2A48216A}"/>
    <dgm:cxn modelId="{2FDD7FEA-0EFC-4821-AFEA-9620E2479C7B}" srcId="{C98F3BDE-2646-4AC3-ADAC-4B7B23D7E999}" destId="{D17E7E68-8E49-4B12-8CFE-92F9E474BB76}" srcOrd="2" destOrd="0" parTransId="{56ABFBB2-81BE-42F2-8ED5-81FB8F928FE0}" sibTransId="{A61F1FCB-847D-4343-912F-E8B16B7D808A}"/>
    <dgm:cxn modelId="{537A4D07-450B-4C1B-9779-D80F923608AB}" type="presOf" srcId="{5BFB718D-E136-4F24-A660-EF9EBF7037A0}" destId="{85CDA20A-4ABE-4C9B-AC67-B99A1FCB558B}" srcOrd="0" destOrd="0" presId="urn:microsoft.com/office/officeart/2005/8/layout/hProcess9"/>
    <dgm:cxn modelId="{6E934823-4F10-4659-AF69-ABAB08808D29}" type="presOf" srcId="{0850222D-74B9-4030-84DE-9D8256EA76E3}" destId="{5EAC0707-BF54-4460-BBCD-5FA8D2BE82A6}" srcOrd="0" destOrd="0" presId="urn:microsoft.com/office/officeart/2005/8/layout/hProcess9"/>
    <dgm:cxn modelId="{108E140E-C29B-4B8B-9D7D-152CD5105AE9}" type="presOf" srcId="{D17E7E68-8E49-4B12-8CFE-92F9E474BB76}" destId="{ED8C5D0C-AF17-4FCE-B846-290633F153F2}" srcOrd="0" destOrd="0" presId="urn:microsoft.com/office/officeart/2005/8/layout/hProcess9"/>
    <dgm:cxn modelId="{B1EF062B-72F6-41C0-80AB-98807AAFC92F}" srcId="{C98F3BDE-2646-4AC3-ADAC-4B7B23D7E999}" destId="{0850222D-74B9-4030-84DE-9D8256EA76E3}" srcOrd="3" destOrd="0" parTransId="{67770146-F105-4B77-A062-D8F6A66EC16C}" sibTransId="{4992D554-FC2C-41B4-8D7E-C95AC48CE95E}"/>
    <dgm:cxn modelId="{456D671E-81EC-412D-B944-89A79A59D012}" srcId="{C98F3BDE-2646-4AC3-ADAC-4B7B23D7E999}" destId="{7506CC1A-1576-40AE-8672-27AC93EA69FF}" srcOrd="0" destOrd="0" parTransId="{3AFA0F02-1AC2-49CE-902A-D7B7BEB07D90}" sibTransId="{2BCCCEE0-822E-4EB0-A022-85BABF2FD68A}"/>
    <dgm:cxn modelId="{8EC8E781-F368-4104-BCFF-B04DF241975B}" type="presOf" srcId="{C98F3BDE-2646-4AC3-ADAC-4B7B23D7E999}" destId="{F52C59B6-2C89-4AC2-9D89-40B999280532}" srcOrd="0" destOrd="0" presId="urn:microsoft.com/office/officeart/2005/8/layout/hProcess9"/>
    <dgm:cxn modelId="{50BDED63-CD72-4D51-8383-54A9CFCACDA7}" type="presParOf" srcId="{F52C59B6-2C89-4AC2-9D89-40B999280532}" destId="{F3E6B025-5C32-4248-AA52-322FD565D8C8}" srcOrd="0" destOrd="0" presId="urn:microsoft.com/office/officeart/2005/8/layout/hProcess9"/>
    <dgm:cxn modelId="{34AAE0FA-270C-4CD2-BD66-E48F3B6A1FF2}" type="presParOf" srcId="{F52C59B6-2C89-4AC2-9D89-40B999280532}" destId="{65FBE17C-AB40-4FDF-9BF4-E8EF959175A8}" srcOrd="1" destOrd="0" presId="urn:microsoft.com/office/officeart/2005/8/layout/hProcess9"/>
    <dgm:cxn modelId="{8CD25595-7FBB-447F-97BC-FE3AFD24170C}" type="presParOf" srcId="{65FBE17C-AB40-4FDF-9BF4-E8EF959175A8}" destId="{625D288C-74BD-40D5-A25B-1C72CEBEF2A2}" srcOrd="0" destOrd="0" presId="urn:microsoft.com/office/officeart/2005/8/layout/hProcess9"/>
    <dgm:cxn modelId="{B38E9FFE-4709-417F-9824-7FF291CCBEB7}" type="presParOf" srcId="{65FBE17C-AB40-4FDF-9BF4-E8EF959175A8}" destId="{5E45D4C4-047C-4913-81A5-5CFDFFA67089}" srcOrd="1" destOrd="0" presId="urn:microsoft.com/office/officeart/2005/8/layout/hProcess9"/>
    <dgm:cxn modelId="{E5E3A004-7FDF-4030-800D-A6291C855A84}" type="presParOf" srcId="{65FBE17C-AB40-4FDF-9BF4-E8EF959175A8}" destId="{85CDA20A-4ABE-4C9B-AC67-B99A1FCB558B}" srcOrd="2" destOrd="0" presId="urn:microsoft.com/office/officeart/2005/8/layout/hProcess9"/>
    <dgm:cxn modelId="{B95AA7F3-72D4-4D36-83DA-D147385FDEB6}" type="presParOf" srcId="{65FBE17C-AB40-4FDF-9BF4-E8EF959175A8}" destId="{8DFA9963-F590-45E3-9F4D-2C8970284106}" srcOrd="3" destOrd="0" presId="urn:microsoft.com/office/officeart/2005/8/layout/hProcess9"/>
    <dgm:cxn modelId="{45BC6609-B21A-4124-8869-11B3E294BC10}" type="presParOf" srcId="{65FBE17C-AB40-4FDF-9BF4-E8EF959175A8}" destId="{ED8C5D0C-AF17-4FCE-B846-290633F153F2}" srcOrd="4" destOrd="0" presId="urn:microsoft.com/office/officeart/2005/8/layout/hProcess9"/>
    <dgm:cxn modelId="{3CAB3DED-89B7-4664-82F7-1EB411B6F093}" type="presParOf" srcId="{65FBE17C-AB40-4FDF-9BF4-E8EF959175A8}" destId="{6B5DFBA4-EA5B-4EC0-A54E-0E4BE855D680}" srcOrd="5" destOrd="0" presId="urn:microsoft.com/office/officeart/2005/8/layout/hProcess9"/>
    <dgm:cxn modelId="{149CD89F-020A-436C-A4AB-3A7B029E41C2}" type="presParOf" srcId="{65FBE17C-AB40-4FDF-9BF4-E8EF959175A8}" destId="{5EAC0707-BF54-4460-BBCD-5FA8D2BE82A6}"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66D7CF-5389-4E6D-B7A9-863967E740CB}"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CF234DD5-74F7-4D15-81C8-184293E40912}">
      <dgm:prSet/>
      <dgm:spPr/>
      <dgm:t>
        <a:bodyPr/>
        <a:lstStyle/>
        <a:p>
          <a:pPr rtl="0"/>
          <a:r>
            <a:rPr lang="zh-TW" b="1" smtClean="0"/>
            <a:t>新產生</a:t>
          </a:r>
          <a:endParaRPr lang="zh-TW"/>
        </a:p>
      </dgm:t>
    </dgm:pt>
    <dgm:pt modelId="{30A1291F-305C-4639-B985-67897280DDF8}" type="parTrans" cxnId="{42C9D79E-1602-4511-950E-AB2F8C9CA77F}">
      <dgm:prSet/>
      <dgm:spPr/>
      <dgm:t>
        <a:bodyPr/>
        <a:lstStyle/>
        <a:p>
          <a:endParaRPr lang="zh-TW" altLang="en-US"/>
        </a:p>
      </dgm:t>
    </dgm:pt>
    <dgm:pt modelId="{34D07B52-6615-4659-B72A-6BA4CB0C6C7D}" type="sibTrans" cxnId="{42C9D79E-1602-4511-950E-AB2F8C9CA77F}">
      <dgm:prSet/>
      <dgm:spPr/>
      <dgm:t>
        <a:bodyPr/>
        <a:lstStyle/>
        <a:p>
          <a:endParaRPr lang="zh-TW" altLang="en-US"/>
        </a:p>
      </dgm:t>
    </dgm:pt>
    <dgm:pt modelId="{68DCECFF-3704-40FC-AB6E-923869FF806D}">
      <dgm:prSet/>
      <dgm:spPr/>
      <dgm:t>
        <a:bodyPr/>
        <a:lstStyle/>
        <a:p>
          <a:pPr rtl="0"/>
          <a:r>
            <a:rPr lang="zh-TW" b="1" dirty="0" smtClean="0"/>
            <a:t>程序正在產生中。</a:t>
          </a:r>
          <a:endParaRPr lang="zh-TW" dirty="0"/>
        </a:p>
      </dgm:t>
    </dgm:pt>
    <dgm:pt modelId="{9B2E9277-387A-4321-8F40-C2A1573C6C7E}" type="parTrans" cxnId="{2148DC92-C212-4008-9E4F-1C6DC0D6F104}">
      <dgm:prSet/>
      <dgm:spPr/>
      <dgm:t>
        <a:bodyPr/>
        <a:lstStyle/>
        <a:p>
          <a:endParaRPr lang="zh-TW" altLang="en-US"/>
        </a:p>
      </dgm:t>
    </dgm:pt>
    <dgm:pt modelId="{EC8E6F0B-541E-4D7F-9199-BA7A3844AA63}" type="sibTrans" cxnId="{2148DC92-C212-4008-9E4F-1C6DC0D6F104}">
      <dgm:prSet/>
      <dgm:spPr/>
      <dgm:t>
        <a:bodyPr/>
        <a:lstStyle/>
        <a:p>
          <a:endParaRPr lang="zh-TW" altLang="en-US"/>
        </a:p>
      </dgm:t>
    </dgm:pt>
    <dgm:pt modelId="{83D16D34-6824-4E3A-A1D0-5215CC8A2206}">
      <dgm:prSet/>
      <dgm:spPr/>
      <dgm:t>
        <a:bodyPr/>
        <a:lstStyle/>
        <a:p>
          <a:pPr rtl="0"/>
          <a:r>
            <a:rPr lang="zh-TW" b="1" smtClean="0"/>
            <a:t>執行</a:t>
          </a:r>
          <a:endParaRPr lang="zh-TW"/>
        </a:p>
      </dgm:t>
    </dgm:pt>
    <dgm:pt modelId="{171C686D-B2AA-450C-AAFC-AC3619B46655}" type="parTrans" cxnId="{574170FB-8CDE-420D-917F-6EEA5682B650}">
      <dgm:prSet/>
      <dgm:spPr/>
      <dgm:t>
        <a:bodyPr/>
        <a:lstStyle/>
        <a:p>
          <a:endParaRPr lang="zh-TW" altLang="en-US"/>
        </a:p>
      </dgm:t>
    </dgm:pt>
    <dgm:pt modelId="{FA12DCA1-F255-45FA-A8B2-0C95AA9BAD55}" type="sibTrans" cxnId="{574170FB-8CDE-420D-917F-6EEA5682B650}">
      <dgm:prSet/>
      <dgm:spPr/>
      <dgm:t>
        <a:bodyPr/>
        <a:lstStyle/>
        <a:p>
          <a:endParaRPr lang="zh-TW" altLang="en-US"/>
        </a:p>
      </dgm:t>
    </dgm:pt>
    <dgm:pt modelId="{F696E8E8-AA9F-4FB8-AD7D-CB51B871A64B}">
      <dgm:prSet/>
      <dgm:spPr/>
      <dgm:t>
        <a:bodyPr/>
        <a:lstStyle/>
        <a:p>
          <a:pPr rtl="0"/>
          <a:r>
            <a:rPr lang="zh-TW" b="1" dirty="0" smtClean="0"/>
            <a:t>程序得到資源正在執行中。</a:t>
          </a:r>
          <a:endParaRPr lang="zh-TW" dirty="0"/>
        </a:p>
      </dgm:t>
    </dgm:pt>
    <dgm:pt modelId="{0B4C747C-5657-4DD8-ACA8-0AD20B8986A2}" type="parTrans" cxnId="{FD6F505B-D144-4B79-8DE5-1843157C8F8A}">
      <dgm:prSet/>
      <dgm:spPr/>
      <dgm:t>
        <a:bodyPr/>
        <a:lstStyle/>
        <a:p>
          <a:endParaRPr lang="zh-TW" altLang="en-US"/>
        </a:p>
      </dgm:t>
    </dgm:pt>
    <dgm:pt modelId="{33A2C2AB-E93E-456F-ADAE-E10FB24F9290}" type="sibTrans" cxnId="{FD6F505B-D144-4B79-8DE5-1843157C8F8A}">
      <dgm:prSet/>
      <dgm:spPr/>
      <dgm:t>
        <a:bodyPr/>
        <a:lstStyle/>
        <a:p>
          <a:endParaRPr lang="zh-TW" altLang="en-US"/>
        </a:p>
      </dgm:t>
    </dgm:pt>
    <dgm:pt modelId="{51F1D79C-E54A-4850-984F-153F42E7953D}">
      <dgm:prSet/>
      <dgm:spPr/>
      <dgm:t>
        <a:bodyPr/>
        <a:lstStyle/>
        <a:p>
          <a:pPr rtl="0"/>
          <a:r>
            <a:rPr lang="zh-TW" b="1" smtClean="0"/>
            <a:t>等待</a:t>
          </a:r>
          <a:endParaRPr lang="zh-TW"/>
        </a:p>
      </dgm:t>
    </dgm:pt>
    <dgm:pt modelId="{243FECC4-C458-464A-8CCF-E4DEEAF3EE7D}" type="parTrans" cxnId="{8473441E-469A-49DE-BB90-4DC83998D010}">
      <dgm:prSet/>
      <dgm:spPr/>
      <dgm:t>
        <a:bodyPr/>
        <a:lstStyle/>
        <a:p>
          <a:endParaRPr lang="zh-TW" altLang="en-US"/>
        </a:p>
      </dgm:t>
    </dgm:pt>
    <dgm:pt modelId="{136B85D7-973D-4537-887E-C9672F604364}" type="sibTrans" cxnId="{8473441E-469A-49DE-BB90-4DC83998D010}">
      <dgm:prSet/>
      <dgm:spPr/>
      <dgm:t>
        <a:bodyPr/>
        <a:lstStyle/>
        <a:p>
          <a:endParaRPr lang="zh-TW" altLang="en-US"/>
        </a:p>
      </dgm:t>
    </dgm:pt>
    <dgm:pt modelId="{526D599A-99A3-4F4F-A850-5A186AD6E2B3}">
      <dgm:prSet/>
      <dgm:spPr/>
      <dgm:t>
        <a:bodyPr/>
        <a:lstStyle/>
        <a:p>
          <a:pPr rtl="0"/>
          <a:r>
            <a:rPr lang="zh-TW" b="1" dirty="0" smtClean="0"/>
            <a:t>程序在等待某個事件發生</a:t>
          </a:r>
          <a:r>
            <a:rPr lang="en-US" altLang="zh-TW" b="1" dirty="0" smtClean="0"/>
            <a:t>(</a:t>
          </a:r>
          <a:r>
            <a:rPr lang="zh-TW" b="1" dirty="0" smtClean="0"/>
            <a:t>如</a:t>
          </a:r>
          <a:r>
            <a:rPr lang="zh-TW" altLang="en-US" b="1" dirty="0" smtClean="0"/>
            <a:t>：</a:t>
          </a:r>
          <a:r>
            <a:rPr lang="zh-TW" b="1" dirty="0" smtClean="0"/>
            <a:t>等待使用者輸入</a:t>
          </a:r>
          <a:r>
            <a:rPr lang="en-US" altLang="zh-TW" b="1" dirty="0" smtClean="0"/>
            <a:t>)</a:t>
          </a:r>
          <a:r>
            <a:rPr lang="zh-TW" b="1" dirty="0" smtClean="0"/>
            <a:t>。</a:t>
          </a:r>
          <a:endParaRPr lang="zh-TW" dirty="0"/>
        </a:p>
      </dgm:t>
    </dgm:pt>
    <dgm:pt modelId="{FDC883CF-13FB-4E60-8D50-A6F482EF2908}" type="parTrans" cxnId="{9D2BF47C-25F4-4700-B7E1-5545F3C2C50F}">
      <dgm:prSet/>
      <dgm:spPr/>
      <dgm:t>
        <a:bodyPr/>
        <a:lstStyle/>
        <a:p>
          <a:endParaRPr lang="zh-TW" altLang="en-US"/>
        </a:p>
      </dgm:t>
    </dgm:pt>
    <dgm:pt modelId="{79BB19B8-F03A-42DD-97F9-134587FF1EF9}" type="sibTrans" cxnId="{9D2BF47C-25F4-4700-B7E1-5545F3C2C50F}">
      <dgm:prSet/>
      <dgm:spPr/>
      <dgm:t>
        <a:bodyPr/>
        <a:lstStyle/>
        <a:p>
          <a:endParaRPr lang="zh-TW" altLang="en-US"/>
        </a:p>
      </dgm:t>
    </dgm:pt>
    <dgm:pt modelId="{052190FA-C595-42B7-BA07-3546C9B3F4AD}">
      <dgm:prSet/>
      <dgm:spPr/>
      <dgm:t>
        <a:bodyPr/>
        <a:lstStyle/>
        <a:p>
          <a:pPr rtl="0"/>
          <a:r>
            <a:rPr lang="zh-TW" b="1" smtClean="0"/>
            <a:t>就緒</a:t>
          </a:r>
          <a:endParaRPr lang="zh-TW"/>
        </a:p>
      </dgm:t>
    </dgm:pt>
    <dgm:pt modelId="{19B25A52-D40F-46D6-B245-2453BCC78027}" type="parTrans" cxnId="{0E1950BC-A7A7-45D2-A88F-64C951D26D37}">
      <dgm:prSet/>
      <dgm:spPr/>
      <dgm:t>
        <a:bodyPr/>
        <a:lstStyle/>
        <a:p>
          <a:endParaRPr lang="zh-TW" altLang="en-US"/>
        </a:p>
      </dgm:t>
    </dgm:pt>
    <dgm:pt modelId="{E94CFD58-5278-4E38-8AB7-01B5D7FF8C0E}" type="sibTrans" cxnId="{0E1950BC-A7A7-45D2-A88F-64C951D26D37}">
      <dgm:prSet/>
      <dgm:spPr/>
      <dgm:t>
        <a:bodyPr/>
        <a:lstStyle/>
        <a:p>
          <a:endParaRPr lang="zh-TW" altLang="en-US"/>
        </a:p>
      </dgm:t>
    </dgm:pt>
    <dgm:pt modelId="{A6978AFD-7685-4424-8724-DC88697B0679}">
      <dgm:prSet/>
      <dgm:spPr/>
      <dgm:t>
        <a:bodyPr/>
        <a:lstStyle/>
        <a:p>
          <a:pPr rtl="0"/>
          <a:r>
            <a:rPr lang="zh-TW" b="1" dirty="0" smtClean="0"/>
            <a:t>程序一切已準備就緒，在等待處理器執行。</a:t>
          </a:r>
          <a:endParaRPr lang="zh-TW" dirty="0"/>
        </a:p>
      </dgm:t>
    </dgm:pt>
    <dgm:pt modelId="{42599DAF-B229-4354-B2D7-0F7ED6412CC5}" type="parTrans" cxnId="{F82AF964-3776-4851-B380-8FB37493D340}">
      <dgm:prSet/>
      <dgm:spPr/>
      <dgm:t>
        <a:bodyPr/>
        <a:lstStyle/>
        <a:p>
          <a:endParaRPr lang="zh-TW" altLang="en-US"/>
        </a:p>
      </dgm:t>
    </dgm:pt>
    <dgm:pt modelId="{E639EE13-1DB8-473E-AFBE-07003AF3ACD2}" type="sibTrans" cxnId="{F82AF964-3776-4851-B380-8FB37493D340}">
      <dgm:prSet/>
      <dgm:spPr/>
      <dgm:t>
        <a:bodyPr/>
        <a:lstStyle/>
        <a:p>
          <a:endParaRPr lang="zh-TW" altLang="en-US"/>
        </a:p>
      </dgm:t>
    </dgm:pt>
    <dgm:pt modelId="{B448355E-E03F-4135-84EA-A97C09852E14}">
      <dgm:prSet/>
      <dgm:spPr/>
      <dgm:t>
        <a:bodyPr/>
        <a:lstStyle/>
        <a:p>
          <a:pPr rtl="0"/>
          <a:r>
            <a:rPr lang="zh-TW" b="1" smtClean="0"/>
            <a:t>結束</a:t>
          </a:r>
          <a:endParaRPr lang="zh-TW"/>
        </a:p>
      </dgm:t>
    </dgm:pt>
    <dgm:pt modelId="{797E782E-43BC-46E3-8746-CA42E4481D17}" type="parTrans" cxnId="{7D8735BF-2BEF-4743-96B0-411DF3304DEE}">
      <dgm:prSet/>
      <dgm:spPr/>
      <dgm:t>
        <a:bodyPr/>
        <a:lstStyle/>
        <a:p>
          <a:endParaRPr lang="zh-TW" altLang="en-US"/>
        </a:p>
      </dgm:t>
    </dgm:pt>
    <dgm:pt modelId="{839F0E9F-FD2C-4E07-BF6B-3A7A8FD42646}" type="sibTrans" cxnId="{7D8735BF-2BEF-4743-96B0-411DF3304DEE}">
      <dgm:prSet/>
      <dgm:spPr/>
      <dgm:t>
        <a:bodyPr/>
        <a:lstStyle/>
        <a:p>
          <a:endParaRPr lang="zh-TW" altLang="en-US"/>
        </a:p>
      </dgm:t>
    </dgm:pt>
    <dgm:pt modelId="{B73B1344-1DA8-4430-BE04-6C9993692846}">
      <dgm:prSet/>
      <dgm:spPr/>
      <dgm:t>
        <a:bodyPr/>
        <a:lstStyle/>
        <a:p>
          <a:pPr rtl="0"/>
          <a:r>
            <a:rPr lang="zh-TW" b="1" smtClean="0"/>
            <a:t>程序已完成。</a:t>
          </a:r>
          <a:endParaRPr lang="zh-TW"/>
        </a:p>
      </dgm:t>
    </dgm:pt>
    <dgm:pt modelId="{8A55E82E-8432-4D25-AAC9-1F8593EB0277}" type="parTrans" cxnId="{5A0F3C30-67F9-44F3-A925-B9C469F6E08F}">
      <dgm:prSet/>
      <dgm:spPr/>
      <dgm:t>
        <a:bodyPr/>
        <a:lstStyle/>
        <a:p>
          <a:endParaRPr lang="zh-TW" altLang="en-US"/>
        </a:p>
      </dgm:t>
    </dgm:pt>
    <dgm:pt modelId="{92C774F6-7204-4D59-8C77-EA2DA7D16B73}" type="sibTrans" cxnId="{5A0F3C30-67F9-44F3-A925-B9C469F6E08F}">
      <dgm:prSet/>
      <dgm:spPr/>
      <dgm:t>
        <a:bodyPr/>
        <a:lstStyle/>
        <a:p>
          <a:endParaRPr lang="zh-TW" altLang="en-US"/>
        </a:p>
      </dgm:t>
    </dgm:pt>
    <dgm:pt modelId="{3C3C1B5C-7EB8-46DA-A360-98A9AA9ACBDE}" type="pres">
      <dgm:prSet presAssocID="{A166D7CF-5389-4E6D-B7A9-863967E740CB}" presName="Name0" presStyleCnt="0">
        <dgm:presLayoutVars>
          <dgm:dir/>
          <dgm:animLvl val="lvl"/>
          <dgm:resizeHandles val="exact"/>
        </dgm:presLayoutVars>
      </dgm:prSet>
      <dgm:spPr/>
      <dgm:t>
        <a:bodyPr/>
        <a:lstStyle/>
        <a:p>
          <a:endParaRPr lang="zh-TW" altLang="en-US"/>
        </a:p>
      </dgm:t>
    </dgm:pt>
    <dgm:pt modelId="{02E22FFC-6329-4DA3-B71D-08F0717BF51B}" type="pres">
      <dgm:prSet presAssocID="{CF234DD5-74F7-4D15-81C8-184293E40912}" presName="linNode" presStyleCnt="0"/>
      <dgm:spPr/>
    </dgm:pt>
    <dgm:pt modelId="{ADDF21EB-9B2E-4407-9334-D835DA7810C7}" type="pres">
      <dgm:prSet presAssocID="{CF234DD5-74F7-4D15-81C8-184293E40912}" presName="parentText" presStyleLbl="node1" presStyleIdx="0" presStyleCnt="5">
        <dgm:presLayoutVars>
          <dgm:chMax val="1"/>
          <dgm:bulletEnabled val="1"/>
        </dgm:presLayoutVars>
      </dgm:prSet>
      <dgm:spPr/>
      <dgm:t>
        <a:bodyPr/>
        <a:lstStyle/>
        <a:p>
          <a:endParaRPr lang="zh-TW" altLang="en-US"/>
        </a:p>
      </dgm:t>
    </dgm:pt>
    <dgm:pt modelId="{7D85CF32-E1E1-4C80-9639-5CB6769C4123}" type="pres">
      <dgm:prSet presAssocID="{CF234DD5-74F7-4D15-81C8-184293E40912}" presName="descendantText" presStyleLbl="alignAccFollowNode1" presStyleIdx="0" presStyleCnt="5">
        <dgm:presLayoutVars>
          <dgm:bulletEnabled val="1"/>
        </dgm:presLayoutVars>
      </dgm:prSet>
      <dgm:spPr/>
      <dgm:t>
        <a:bodyPr/>
        <a:lstStyle/>
        <a:p>
          <a:endParaRPr lang="zh-TW" altLang="en-US"/>
        </a:p>
      </dgm:t>
    </dgm:pt>
    <dgm:pt modelId="{5C661992-A879-42D6-ABCD-F67E6DC506E1}" type="pres">
      <dgm:prSet presAssocID="{34D07B52-6615-4659-B72A-6BA4CB0C6C7D}" presName="sp" presStyleCnt="0"/>
      <dgm:spPr/>
    </dgm:pt>
    <dgm:pt modelId="{C1D11209-6EF5-463D-96CE-8D2784FB5D0D}" type="pres">
      <dgm:prSet presAssocID="{83D16D34-6824-4E3A-A1D0-5215CC8A2206}" presName="linNode" presStyleCnt="0"/>
      <dgm:spPr/>
    </dgm:pt>
    <dgm:pt modelId="{79F941A7-6B74-4845-8C51-11C04A75F482}" type="pres">
      <dgm:prSet presAssocID="{83D16D34-6824-4E3A-A1D0-5215CC8A2206}" presName="parentText" presStyleLbl="node1" presStyleIdx="1" presStyleCnt="5">
        <dgm:presLayoutVars>
          <dgm:chMax val="1"/>
          <dgm:bulletEnabled val="1"/>
        </dgm:presLayoutVars>
      </dgm:prSet>
      <dgm:spPr/>
      <dgm:t>
        <a:bodyPr/>
        <a:lstStyle/>
        <a:p>
          <a:endParaRPr lang="zh-TW" altLang="en-US"/>
        </a:p>
      </dgm:t>
    </dgm:pt>
    <dgm:pt modelId="{A8015E81-823E-4ADD-8B2C-32B5B21BC16F}" type="pres">
      <dgm:prSet presAssocID="{83D16D34-6824-4E3A-A1D0-5215CC8A2206}" presName="descendantText" presStyleLbl="alignAccFollowNode1" presStyleIdx="1" presStyleCnt="5">
        <dgm:presLayoutVars>
          <dgm:bulletEnabled val="1"/>
        </dgm:presLayoutVars>
      </dgm:prSet>
      <dgm:spPr/>
      <dgm:t>
        <a:bodyPr/>
        <a:lstStyle/>
        <a:p>
          <a:endParaRPr lang="zh-TW" altLang="en-US"/>
        </a:p>
      </dgm:t>
    </dgm:pt>
    <dgm:pt modelId="{DDCBF175-DA0E-40AB-B200-F9CA460A8A33}" type="pres">
      <dgm:prSet presAssocID="{FA12DCA1-F255-45FA-A8B2-0C95AA9BAD55}" presName="sp" presStyleCnt="0"/>
      <dgm:spPr/>
    </dgm:pt>
    <dgm:pt modelId="{A69260BE-C5D2-4AC3-847C-EFC6EFE118DE}" type="pres">
      <dgm:prSet presAssocID="{51F1D79C-E54A-4850-984F-153F42E7953D}" presName="linNode" presStyleCnt="0"/>
      <dgm:spPr/>
    </dgm:pt>
    <dgm:pt modelId="{63213FB4-050D-4D43-828C-5A6A2A3C9266}" type="pres">
      <dgm:prSet presAssocID="{51F1D79C-E54A-4850-984F-153F42E7953D}" presName="parentText" presStyleLbl="node1" presStyleIdx="2" presStyleCnt="5">
        <dgm:presLayoutVars>
          <dgm:chMax val="1"/>
          <dgm:bulletEnabled val="1"/>
        </dgm:presLayoutVars>
      </dgm:prSet>
      <dgm:spPr/>
      <dgm:t>
        <a:bodyPr/>
        <a:lstStyle/>
        <a:p>
          <a:endParaRPr lang="zh-TW" altLang="en-US"/>
        </a:p>
      </dgm:t>
    </dgm:pt>
    <dgm:pt modelId="{AA90B79E-1859-447C-9AED-E32E6696211F}" type="pres">
      <dgm:prSet presAssocID="{51F1D79C-E54A-4850-984F-153F42E7953D}" presName="descendantText" presStyleLbl="alignAccFollowNode1" presStyleIdx="2" presStyleCnt="5">
        <dgm:presLayoutVars>
          <dgm:bulletEnabled val="1"/>
        </dgm:presLayoutVars>
      </dgm:prSet>
      <dgm:spPr/>
      <dgm:t>
        <a:bodyPr/>
        <a:lstStyle/>
        <a:p>
          <a:endParaRPr lang="zh-TW" altLang="en-US"/>
        </a:p>
      </dgm:t>
    </dgm:pt>
    <dgm:pt modelId="{1FA26CC7-4992-45E5-AAAF-AAB9781D8D8B}" type="pres">
      <dgm:prSet presAssocID="{136B85D7-973D-4537-887E-C9672F604364}" presName="sp" presStyleCnt="0"/>
      <dgm:spPr/>
    </dgm:pt>
    <dgm:pt modelId="{AFDB5FD6-EB41-4690-9532-D8696B3E45FB}" type="pres">
      <dgm:prSet presAssocID="{052190FA-C595-42B7-BA07-3546C9B3F4AD}" presName="linNode" presStyleCnt="0"/>
      <dgm:spPr/>
    </dgm:pt>
    <dgm:pt modelId="{35F6A5C6-7712-48BA-8B28-80D10C106E1C}" type="pres">
      <dgm:prSet presAssocID="{052190FA-C595-42B7-BA07-3546C9B3F4AD}" presName="parentText" presStyleLbl="node1" presStyleIdx="3" presStyleCnt="5">
        <dgm:presLayoutVars>
          <dgm:chMax val="1"/>
          <dgm:bulletEnabled val="1"/>
        </dgm:presLayoutVars>
      </dgm:prSet>
      <dgm:spPr/>
      <dgm:t>
        <a:bodyPr/>
        <a:lstStyle/>
        <a:p>
          <a:endParaRPr lang="zh-TW" altLang="en-US"/>
        </a:p>
      </dgm:t>
    </dgm:pt>
    <dgm:pt modelId="{4FB32AEB-14B3-491D-A622-D6B622D22D30}" type="pres">
      <dgm:prSet presAssocID="{052190FA-C595-42B7-BA07-3546C9B3F4AD}" presName="descendantText" presStyleLbl="alignAccFollowNode1" presStyleIdx="3" presStyleCnt="5">
        <dgm:presLayoutVars>
          <dgm:bulletEnabled val="1"/>
        </dgm:presLayoutVars>
      </dgm:prSet>
      <dgm:spPr/>
      <dgm:t>
        <a:bodyPr/>
        <a:lstStyle/>
        <a:p>
          <a:endParaRPr lang="zh-TW" altLang="en-US"/>
        </a:p>
      </dgm:t>
    </dgm:pt>
    <dgm:pt modelId="{D84D1A69-1B64-4E6C-9D05-6EAB554D3535}" type="pres">
      <dgm:prSet presAssocID="{E94CFD58-5278-4E38-8AB7-01B5D7FF8C0E}" presName="sp" presStyleCnt="0"/>
      <dgm:spPr/>
    </dgm:pt>
    <dgm:pt modelId="{3EE2A62B-9AB2-4DB4-9BCB-002B7C0C8245}" type="pres">
      <dgm:prSet presAssocID="{B448355E-E03F-4135-84EA-A97C09852E14}" presName="linNode" presStyleCnt="0"/>
      <dgm:spPr/>
    </dgm:pt>
    <dgm:pt modelId="{99BC16D9-BAF4-4C21-934F-EF0B67EA5E5F}" type="pres">
      <dgm:prSet presAssocID="{B448355E-E03F-4135-84EA-A97C09852E14}" presName="parentText" presStyleLbl="node1" presStyleIdx="4" presStyleCnt="5">
        <dgm:presLayoutVars>
          <dgm:chMax val="1"/>
          <dgm:bulletEnabled val="1"/>
        </dgm:presLayoutVars>
      </dgm:prSet>
      <dgm:spPr/>
      <dgm:t>
        <a:bodyPr/>
        <a:lstStyle/>
        <a:p>
          <a:endParaRPr lang="zh-TW" altLang="en-US"/>
        </a:p>
      </dgm:t>
    </dgm:pt>
    <dgm:pt modelId="{E1943631-1E32-4894-916B-AE657CA690A5}" type="pres">
      <dgm:prSet presAssocID="{B448355E-E03F-4135-84EA-A97C09852E14}" presName="descendantText" presStyleLbl="alignAccFollowNode1" presStyleIdx="4" presStyleCnt="5">
        <dgm:presLayoutVars>
          <dgm:bulletEnabled val="1"/>
        </dgm:presLayoutVars>
      </dgm:prSet>
      <dgm:spPr/>
      <dgm:t>
        <a:bodyPr/>
        <a:lstStyle/>
        <a:p>
          <a:endParaRPr lang="zh-TW" altLang="en-US"/>
        </a:p>
      </dgm:t>
    </dgm:pt>
  </dgm:ptLst>
  <dgm:cxnLst>
    <dgm:cxn modelId="{060D84BA-EAE1-4E90-A48F-7385D4AA3399}" type="presOf" srcId="{A6978AFD-7685-4424-8724-DC88697B0679}" destId="{4FB32AEB-14B3-491D-A622-D6B622D22D30}" srcOrd="0" destOrd="0" presId="urn:microsoft.com/office/officeart/2005/8/layout/vList5"/>
    <dgm:cxn modelId="{FD6F505B-D144-4B79-8DE5-1843157C8F8A}" srcId="{83D16D34-6824-4E3A-A1D0-5215CC8A2206}" destId="{F696E8E8-AA9F-4FB8-AD7D-CB51B871A64B}" srcOrd="0" destOrd="0" parTransId="{0B4C747C-5657-4DD8-ACA8-0AD20B8986A2}" sibTransId="{33A2C2AB-E93E-456F-ADAE-E10FB24F9290}"/>
    <dgm:cxn modelId="{E87B643C-2397-4E8D-AFF2-7E183E8A4CBC}" type="presOf" srcId="{83D16D34-6824-4E3A-A1D0-5215CC8A2206}" destId="{79F941A7-6B74-4845-8C51-11C04A75F482}" srcOrd="0" destOrd="0" presId="urn:microsoft.com/office/officeart/2005/8/layout/vList5"/>
    <dgm:cxn modelId="{2C517FCC-3CB0-4BD1-A84A-1AC596EC84E1}" type="presOf" srcId="{F696E8E8-AA9F-4FB8-AD7D-CB51B871A64B}" destId="{A8015E81-823E-4ADD-8B2C-32B5B21BC16F}" srcOrd="0" destOrd="0" presId="urn:microsoft.com/office/officeart/2005/8/layout/vList5"/>
    <dgm:cxn modelId="{5A0F3C30-67F9-44F3-A925-B9C469F6E08F}" srcId="{B448355E-E03F-4135-84EA-A97C09852E14}" destId="{B73B1344-1DA8-4430-BE04-6C9993692846}" srcOrd="0" destOrd="0" parTransId="{8A55E82E-8432-4D25-AAC9-1F8593EB0277}" sibTransId="{92C774F6-7204-4D59-8C77-EA2DA7D16B73}"/>
    <dgm:cxn modelId="{574170FB-8CDE-420D-917F-6EEA5682B650}" srcId="{A166D7CF-5389-4E6D-B7A9-863967E740CB}" destId="{83D16D34-6824-4E3A-A1D0-5215CC8A2206}" srcOrd="1" destOrd="0" parTransId="{171C686D-B2AA-450C-AAFC-AC3619B46655}" sibTransId="{FA12DCA1-F255-45FA-A8B2-0C95AA9BAD55}"/>
    <dgm:cxn modelId="{195793DA-F125-440B-A466-EC5BB4FC3D8A}" type="presOf" srcId="{B448355E-E03F-4135-84EA-A97C09852E14}" destId="{99BC16D9-BAF4-4C21-934F-EF0B67EA5E5F}" srcOrd="0" destOrd="0" presId="urn:microsoft.com/office/officeart/2005/8/layout/vList5"/>
    <dgm:cxn modelId="{B1155F10-42A5-42CD-B35C-AA85BB219EDD}" type="presOf" srcId="{B73B1344-1DA8-4430-BE04-6C9993692846}" destId="{E1943631-1E32-4894-916B-AE657CA690A5}" srcOrd="0" destOrd="0" presId="urn:microsoft.com/office/officeart/2005/8/layout/vList5"/>
    <dgm:cxn modelId="{E8F5D373-DE4D-4862-80B2-2E141BFB4DBF}" type="presOf" srcId="{68DCECFF-3704-40FC-AB6E-923869FF806D}" destId="{7D85CF32-E1E1-4C80-9639-5CB6769C4123}" srcOrd="0" destOrd="0" presId="urn:microsoft.com/office/officeart/2005/8/layout/vList5"/>
    <dgm:cxn modelId="{2148DC92-C212-4008-9E4F-1C6DC0D6F104}" srcId="{CF234DD5-74F7-4D15-81C8-184293E40912}" destId="{68DCECFF-3704-40FC-AB6E-923869FF806D}" srcOrd="0" destOrd="0" parTransId="{9B2E9277-387A-4321-8F40-C2A1573C6C7E}" sibTransId="{EC8E6F0B-541E-4D7F-9199-BA7A3844AA63}"/>
    <dgm:cxn modelId="{8473441E-469A-49DE-BB90-4DC83998D010}" srcId="{A166D7CF-5389-4E6D-B7A9-863967E740CB}" destId="{51F1D79C-E54A-4850-984F-153F42E7953D}" srcOrd="2" destOrd="0" parTransId="{243FECC4-C458-464A-8CCF-E4DEEAF3EE7D}" sibTransId="{136B85D7-973D-4537-887E-C9672F604364}"/>
    <dgm:cxn modelId="{EB347825-6BBC-4479-AA83-20675F529FF7}" type="presOf" srcId="{CF234DD5-74F7-4D15-81C8-184293E40912}" destId="{ADDF21EB-9B2E-4407-9334-D835DA7810C7}" srcOrd="0" destOrd="0" presId="urn:microsoft.com/office/officeart/2005/8/layout/vList5"/>
    <dgm:cxn modelId="{4904917E-58E6-4975-A85D-EBDE28F9A366}" type="presOf" srcId="{526D599A-99A3-4F4F-A850-5A186AD6E2B3}" destId="{AA90B79E-1859-447C-9AED-E32E6696211F}" srcOrd="0" destOrd="0" presId="urn:microsoft.com/office/officeart/2005/8/layout/vList5"/>
    <dgm:cxn modelId="{91E1E464-B457-464C-ACFF-DE2DB688FCD1}" type="presOf" srcId="{052190FA-C595-42B7-BA07-3546C9B3F4AD}" destId="{35F6A5C6-7712-48BA-8B28-80D10C106E1C}" srcOrd="0" destOrd="0" presId="urn:microsoft.com/office/officeart/2005/8/layout/vList5"/>
    <dgm:cxn modelId="{D2D59A7A-B874-4B6C-89E3-D00A448846B2}" type="presOf" srcId="{A166D7CF-5389-4E6D-B7A9-863967E740CB}" destId="{3C3C1B5C-7EB8-46DA-A360-98A9AA9ACBDE}" srcOrd="0" destOrd="0" presId="urn:microsoft.com/office/officeart/2005/8/layout/vList5"/>
    <dgm:cxn modelId="{F82AF964-3776-4851-B380-8FB37493D340}" srcId="{052190FA-C595-42B7-BA07-3546C9B3F4AD}" destId="{A6978AFD-7685-4424-8724-DC88697B0679}" srcOrd="0" destOrd="0" parTransId="{42599DAF-B229-4354-B2D7-0F7ED6412CC5}" sibTransId="{E639EE13-1DB8-473E-AFBE-07003AF3ACD2}"/>
    <dgm:cxn modelId="{9D2BF47C-25F4-4700-B7E1-5545F3C2C50F}" srcId="{51F1D79C-E54A-4850-984F-153F42E7953D}" destId="{526D599A-99A3-4F4F-A850-5A186AD6E2B3}" srcOrd="0" destOrd="0" parTransId="{FDC883CF-13FB-4E60-8D50-A6F482EF2908}" sibTransId="{79BB19B8-F03A-42DD-97F9-134587FF1EF9}"/>
    <dgm:cxn modelId="{0E1950BC-A7A7-45D2-A88F-64C951D26D37}" srcId="{A166D7CF-5389-4E6D-B7A9-863967E740CB}" destId="{052190FA-C595-42B7-BA07-3546C9B3F4AD}" srcOrd="3" destOrd="0" parTransId="{19B25A52-D40F-46D6-B245-2453BCC78027}" sibTransId="{E94CFD58-5278-4E38-8AB7-01B5D7FF8C0E}"/>
    <dgm:cxn modelId="{7D8735BF-2BEF-4743-96B0-411DF3304DEE}" srcId="{A166D7CF-5389-4E6D-B7A9-863967E740CB}" destId="{B448355E-E03F-4135-84EA-A97C09852E14}" srcOrd="4" destOrd="0" parTransId="{797E782E-43BC-46E3-8746-CA42E4481D17}" sibTransId="{839F0E9F-FD2C-4E07-BF6B-3A7A8FD42646}"/>
    <dgm:cxn modelId="{DD8D666C-59A5-4C4F-8F29-540CD2F5EA83}" type="presOf" srcId="{51F1D79C-E54A-4850-984F-153F42E7953D}" destId="{63213FB4-050D-4D43-828C-5A6A2A3C9266}" srcOrd="0" destOrd="0" presId="urn:microsoft.com/office/officeart/2005/8/layout/vList5"/>
    <dgm:cxn modelId="{42C9D79E-1602-4511-950E-AB2F8C9CA77F}" srcId="{A166D7CF-5389-4E6D-B7A9-863967E740CB}" destId="{CF234DD5-74F7-4D15-81C8-184293E40912}" srcOrd="0" destOrd="0" parTransId="{30A1291F-305C-4639-B985-67897280DDF8}" sibTransId="{34D07B52-6615-4659-B72A-6BA4CB0C6C7D}"/>
    <dgm:cxn modelId="{8C93B062-A7A9-4FBF-93B7-42655D2664B9}" type="presParOf" srcId="{3C3C1B5C-7EB8-46DA-A360-98A9AA9ACBDE}" destId="{02E22FFC-6329-4DA3-B71D-08F0717BF51B}" srcOrd="0" destOrd="0" presId="urn:microsoft.com/office/officeart/2005/8/layout/vList5"/>
    <dgm:cxn modelId="{9CEBACC4-7C0C-4EDC-8E1B-E5EF8C122ADF}" type="presParOf" srcId="{02E22FFC-6329-4DA3-B71D-08F0717BF51B}" destId="{ADDF21EB-9B2E-4407-9334-D835DA7810C7}" srcOrd="0" destOrd="0" presId="urn:microsoft.com/office/officeart/2005/8/layout/vList5"/>
    <dgm:cxn modelId="{5852E018-B1BC-408C-963B-6ECBA4E82167}" type="presParOf" srcId="{02E22FFC-6329-4DA3-B71D-08F0717BF51B}" destId="{7D85CF32-E1E1-4C80-9639-5CB6769C4123}" srcOrd="1" destOrd="0" presId="urn:microsoft.com/office/officeart/2005/8/layout/vList5"/>
    <dgm:cxn modelId="{CCE795F0-8CBF-4E31-8693-4FDE4C072B21}" type="presParOf" srcId="{3C3C1B5C-7EB8-46DA-A360-98A9AA9ACBDE}" destId="{5C661992-A879-42D6-ABCD-F67E6DC506E1}" srcOrd="1" destOrd="0" presId="urn:microsoft.com/office/officeart/2005/8/layout/vList5"/>
    <dgm:cxn modelId="{7504791C-9614-4241-9D46-EE01C2966862}" type="presParOf" srcId="{3C3C1B5C-7EB8-46DA-A360-98A9AA9ACBDE}" destId="{C1D11209-6EF5-463D-96CE-8D2784FB5D0D}" srcOrd="2" destOrd="0" presId="urn:microsoft.com/office/officeart/2005/8/layout/vList5"/>
    <dgm:cxn modelId="{09223BF2-EC14-4BDD-8F7A-216206B35896}" type="presParOf" srcId="{C1D11209-6EF5-463D-96CE-8D2784FB5D0D}" destId="{79F941A7-6B74-4845-8C51-11C04A75F482}" srcOrd="0" destOrd="0" presId="urn:microsoft.com/office/officeart/2005/8/layout/vList5"/>
    <dgm:cxn modelId="{283F3FF1-166A-4690-8A21-388C98631DFD}" type="presParOf" srcId="{C1D11209-6EF5-463D-96CE-8D2784FB5D0D}" destId="{A8015E81-823E-4ADD-8B2C-32B5B21BC16F}" srcOrd="1" destOrd="0" presId="urn:microsoft.com/office/officeart/2005/8/layout/vList5"/>
    <dgm:cxn modelId="{083FA272-2AAC-4D30-8445-5DE6546D08E7}" type="presParOf" srcId="{3C3C1B5C-7EB8-46DA-A360-98A9AA9ACBDE}" destId="{DDCBF175-DA0E-40AB-B200-F9CA460A8A33}" srcOrd="3" destOrd="0" presId="urn:microsoft.com/office/officeart/2005/8/layout/vList5"/>
    <dgm:cxn modelId="{85B9B9B7-D47F-48E2-9BD7-946CAD3548B0}" type="presParOf" srcId="{3C3C1B5C-7EB8-46DA-A360-98A9AA9ACBDE}" destId="{A69260BE-C5D2-4AC3-847C-EFC6EFE118DE}" srcOrd="4" destOrd="0" presId="urn:microsoft.com/office/officeart/2005/8/layout/vList5"/>
    <dgm:cxn modelId="{2064C1A8-63FF-486D-90EC-31C0D49FE4DB}" type="presParOf" srcId="{A69260BE-C5D2-4AC3-847C-EFC6EFE118DE}" destId="{63213FB4-050D-4D43-828C-5A6A2A3C9266}" srcOrd="0" destOrd="0" presId="urn:microsoft.com/office/officeart/2005/8/layout/vList5"/>
    <dgm:cxn modelId="{A92A62DF-E9AF-43D9-A883-6DC1967E2132}" type="presParOf" srcId="{A69260BE-C5D2-4AC3-847C-EFC6EFE118DE}" destId="{AA90B79E-1859-447C-9AED-E32E6696211F}" srcOrd="1" destOrd="0" presId="urn:microsoft.com/office/officeart/2005/8/layout/vList5"/>
    <dgm:cxn modelId="{DF4AD9EA-33B5-41BB-BE74-1DF9EE17D7D9}" type="presParOf" srcId="{3C3C1B5C-7EB8-46DA-A360-98A9AA9ACBDE}" destId="{1FA26CC7-4992-45E5-AAAF-AAB9781D8D8B}" srcOrd="5" destOrd="0" presId="urn:microsoft.com/office/officeart/2005/8/layout/vList5"/>
    <dgm:cxn modelId="{3EBB5943-48F9-40A9-B907-6FBE61963967}" type="presParOf" srcId="{3C3C1B5C-7EB8-46DA-A360-98A9AA9ACBDE}" destId="{AFDB5FD6-EB41-4690-9532-D8696B3E45FB}" srcOrd="6" destOrd="0" presId="urn:microsoft.com/office/officeart/2005/8/layout/vList5"/>
    <dgm:cxn modelId="{40FC7E14-5AB5-4757-912E-B4060801D517}" type="presParOf" srcId="{AFDB5FD6-EB41-4690-9532-D8696B3E45FB}" destId="{35F6A5C6-7712-48BA-8B28-80D10C106E1C}" srcOrd="0" destOrd="0" presId="urn:microsoft.com/office/officeart/2005/8/layout/vList5"/>
    <dgm:cxn modelId="{31DBB1D2-D8AF-4569-8BD5-EBB18000C014}" type="presParOf" srcId="{AFDB5FD6-EB41-4690-9532-D8696B3E45FB}" destId="{4FB32AEB-14B3-491D-A622-D6B622D22D30}" srcOrd="1" destOrd="0" presId="urn:microsoft.com/office/officeart/2005/8/layout/vList5"/>
    <dgm:cxn modelId="{7C791AEC-38EC-4C45-B81E-4FD343B96FD2}" type="presParOf" srcId="{3C3C1B5C-7EB8-46DA-A360-98A9AA9ACBDE}" destId="{D84D1A69-1B64-4E6C-9D05-6EAB554D3535}" srcOrd="7" destOrd="0" presId="urn:microsoft.com/office/officeart/2005/8/layout/vList5"/>
    <dgm:cxn modelId="{8C316C2E-2AF6-4FB5-A8D0-5A3E5EC7C698}" type="presParOf" srcId="{3C3C1B5C-7EB8-46DA-A360-98A9AA9ACBDE}" destId="{3EE2A62B-9AB2-4DB4-9BCB-002B7C0C8245}" srcOrd="8" destOrd="0" presId="urn:microsoft.com/office/officeart/2005/8/layout/vList5"/>
    <dgm:cxn modelId="{8CBE6268-F145-49A1-A828-3A817A6AEFB5}" type="presParOf" srcId="{3EE2A62B-9AB2-4DB4-9BCB-002B7C0C8245}" destId="{99BC16D9-BAF4-4C21-934F-EF0B67EA5E5F}" srcOrd="0" destOrd="0" presId="urn:microsoft.com/office/officeart/2005/8/layout/vList5"/>
    <dgm:cxn modelId="{782EE6F5-6C49-4DE3-98EC-5C44BF1D90EA}" type="presParOf" srcId="{3EE2A62B-9AB2-4DB4-9BCB-002B7C0C8245}" destId="{E1943631-1E32-4894-916B-AE657CA690A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599077-3152-494C-9E4D-054451661CF8}"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zh-TW" altLang="en-US"/>
        </a:p>
      </dgm:t>
    </dgm:pt>
    <dgm:pt modelId="{95799877-E544-48AA-969D-89B717CB98DA}">
      <dgm:prSet/>
      <dgm:spPr/>
      <dgm:t>
        <a:bodyPr/>
        <a:lstStyle/>
        <a:p>
          <a:pPr rtl="0"/>
          <a:r>
            <a:rPr lang="zh-TW" b="1" smtClean="0"/>
            <a:t>同時性</a:t>
          </a:r>
          <a:endParaRPr lang="zh-TW"/>
        </a:p>
      </dgm:t>
    </dgm:pt>
    <dgm:pt modelId="{2B5EF6ED-A95B-473F-81CE-90D99E7A3BF9}" type="parTrans" cxnId="{A7053B84-EF97-4EFC-9677-4F767FBF9F90}">
      <dgm:prSet/>
      <dgm:spPr/>
      <dgm:t>
        <a:bodyPr/>
        <a:lstStyle/>
        <a:p>
          <a:endParaRPr lang="zh-TW" altLang="en-US"/>
        </a:p>
      </dgm:t>
    </dgm:pt>
    <dgm:pt modelId="{931BC9F3-5FBB-4018-B35D-34072E77C14C}" type="sibTrans" cxnId="{A7053B84-EF97-4EFC-9677-4F767FBF9F90}">
      <dgm:prSet/>
      <dgm:spPr/>
      <dgm:t>
        <a:bodyPr/>
        <a:lstStyle/>
        <a:p>
          <a:endParaRPr lang="zh-TW" altLang="en-US"/>
        </a:p>
      </dgm:t>
    </dgm:pt>
    <dgm:pt modelId="{5CA75ECA-70E2-4DEB-8CCE-CAD2BD638646}">
      <dgm:prSet/>
      <dgm:spPr/>
      <dgm:t>
        <a:bodyPr/>
        <a:lstStyle/>
        <a:p>
          <a:pPr rtl="0"/>
          <a:r>
            <a:rPr lang="zh-TW" b="1" dirty="0" smtClean="0"/>
            <a:t>可同時有若干使用者連結到同一台計算機上進行運算。</a:t>
          </a:r>
          <a:endParaRPr lang="zh-TW" dirty="0"/>
        </a:p>
      </dgm:t>
    </dgm:pt>
    <dgm:pt modelId="{62DA8A92-E705-409D-A154-01839ECB0743}" type="parTrans" cxnId="{3EEC46BF-CB74-4988-8B1A-EB29D9F4DADA}">
      <dgm:prSet/>
      <dgm:spPr/>
      <dgm:t>
        <a:bodyPr/>
        <a:lstStyle/>
        <a:p>
          <a:endParaRPr lang="zh-TW" altLang="en-US"/>
        </a:p>
      </dgm:t>
    </dgm:pt>
    <dgm:pt modelId="{12142CED-0A09-4BCD-A651-4A706D0BA6CA}" type="sibTrans" cxnId="{3EEC46BF-CB74-4988-8B1A-EB29D9F4DADA}">
      <dgm:prSet/>
      <dgm:spPr/>
      <dgm:t>
        <a:bodyPr/>
        <a:lstStyle/>
        <a:p>
          <a:endParaRPr lang="zh-TW" altLang="en-US"/>
        </a:p>
      </dgm:t>
    </dgm:pt>
    <dgm:pt modelId="{F8F6BCA4-90E1-45F7-A83B-3F50BC3CB86B}">
      <dgm:prSet/>
      <dgm:spPr/>
      <dgm:t>
        <a:bodyPr/>
        <a:lstStyle/>
        <a:p>
          <a:pPr rtl="0"/>
          <a:r>
            <a:rPr lang="zh-TW" b="1" smtClean="0"/>
            <a:t>獨立性</a:t>
          </a:r>
          <a:endParaRPr lang="zh-TW"/>
        </a:p>
      </dgm:t>
    </dgm:pt>
    <dgm:pt modelId="{106303EB-9004-406D-A544-F0F55CC150FB}" type="parTrans" cxnId="{BEAA0D4C-D389-49F9-9FE0-6768625B1542}">
      <dgm:prSet/>
      <dgm:spPr/>
      <dgm:t>
        <a:bodyPr/>
        <a:lstStyle/>
        <a:p>
          <a:endParaRPr lang="zh-TW" altLang="en-US"/>
        </a:p>
      </dgm:t>
    </dgm:pt>
    <dgm:pt modelId="{A483B8B2-7006-404C-8AEA-296BE94E2F20}" type="sibTrans" cxnId="{BEAA0D4C-D389-49F9-9FE0-6768625B1542}">
      <dgm:prSet/>
      <dgm:spPr/>
      <dgm:t>
        <a:bodyPr/>
        <a:lstStyle/>
        <a:p>
          <a:endParaRPr lang="zh-TW" altLang="en-US"/>
        </a:p>
      </dgm:t>
    </dgm:pt>
    <dgm:pt modelId="{F4F26575-7F5D-439B-B5FC-A295D6C64CFD}">
      <dgm:prSet/>
      <dgm:spPr/>
      <dgm:t>
        <a:bodyPr/>
        <a:lstStyle/>
        <a:p>
          <a:pPr rtl="0"/>
          <a:r>
            <a:rPr lang="zh-TW" b="1" dirty="0" smtClean="0"/>
            <a:t>不同的使用者之間不會相互干擾。</a:t>
          </a:r>
          <a:endParaRPr lang="zh-TW" dirty="0"/>
        </a:p>
      </dgm:t>
    </dgm:pt>
    <dgm:pt modelId="{BF375C07-2DE6-40DA-8E39-B1CA2DBA6913}" type="parTrans" cxnId="{0EBEDA4A-C092-4B71-BA77-51AE3E498AB4}">
      <dgm:prSet/>
      <dgm:spPr/>
      <dgm:t>
        <a:bodyPr/>
        <a:lstStyle/>
        <a:p>
          <a:endParaRPr lang="zh-TW" altLang="en-US"/>
        </a:p>
      </dgm:t>
    </dgm:pt>
    <dgm:pt modelId="{80D0B636-22EE-4866-A156-1BBA24DF3B6D}" type="sibTrans" cxnId="{0EBEDA4A-C092-4B71-BA77-51AE3E498AB4}">
      <dgm:prSet/>
      <dgm:spPr/>
      <dgm:t>
        <a:bodyPr/>
        <a:lstStyle/>
        <a:p>
          <a:endParaRPr lang="zh-TW" altLang="en-US"/>
        </a:p>
      </dgm:t>
    </dgm:pt>
    <dgm:pt modelId="{393D8A1D-6DE8-4106-8C1E-C022C57297D8}">
      <dgm:prSet/>
      <dgm:spPr/>
      <dgm:t>
        <a:bodyPr/>
        <a:lstStyle/>
        <a:p>
          <a:pPr rtl="0"/>
          <a:r>
            <a:rPr lang="zh-TW" b="1" smtClean="0"/>
            <a:t>即時性</a:t>
          </a:r>
          <a:endParaRPr lang="zh-TW"/>
        </a:p>
      </dgm:t>
    </dgm:pt>
    <dgm:pt modelId="{8C9F5875-86E5-49B1-AB98-B38460794E51}" type="parTrans" cxnId="{22642E3F-450A-4182-84D9-B2582CF6C92F}">
      <dgm:prSet/>
      <dgm:spPr/>
      <dgm:t>
        <a:bodyPr/>
        <a:lstStyle/>
        <a:p>
          <a:endParaRPr lang="zh-TW" altLang="en-US"/>
        </a:p>
      </dgm:t>
    </dgm:pt>
    <dgm:pt modelId="{140975D9-42C7-4FD1-B8EE-5C6FC56EB361}" type="sibTrans" cxnId="{22642E3F-450A-4182-84D9-B2582CF6C92F}">
      <dgm:prSet/>
      <dgm:spPr/>
      <dgm:t>
        <a:bodyPr/>
        <a:lstStyle/>
        <a:p>
          <a:endParaRPr lang="zh-TW" altLang="en-US"/>
        </a:p>
      </dgm:t>
    </dgm:pt>
    <dgm:pt modelId="{71A43F39-306F-482C-AF0B-0EF0EAEDB161}">
      <dgm:prSet/>
      <dgm:spPr/>
      <dgm:t>
        <a:bodyPr/>
        <a:lstStyle/>
        <a:p>
          <a:pPr rtl="0"/>
          <a:r>
            <a:rPr lang="zh-TW" b="1" dirty="0" smtClean="0"/>
            <a:t>每一個使用者都可即時得到計算機的回應。</a:t>
          </a:r>
          <a:endParaRPr lang="zh-TW" dirty="0"/>
        </a:p>
      </dgm:t>
    </dgm:pt>
    <dgm:pt modelId="{4F4673BC-CE37-485E-B5A1-6943F98724D2}" type="parTrans" cxnId="{3C9DC4CD-971F-4774-B13B-F94BEE781A81}">
      <dgm:prSet/>
      <dgm:spPr/>
      <dgm:t>
        <a:bodyPr/>
        <a:lstStyle/>
        <a:p>
          <a:endParaRPr lang="zh-TW" altLang="en-US"/>
        </a:p>
      </dgm:t>
    </dgm:pt>
    <dgm:pt modelId="{89E41567-2A13-4F7B-9ABC-2FC9E8801D83}" type="sibTrans" cxnId="{3C9DC4CD-971F-4774-B13B-F94BEE781A81}">
      <dgm:prSet/>
      <dgm:spPr/>
      <dgm:t>
        <a:bodyPr/>
        <a:lstStyle/>
        <a:p>
          <a:endParaRPr lang="zh-TW" altLang="en-US"/>
        </a:p>
      </dgm:t>
    </dgm:pt>
    <dgm:pt modelId="{D1482297-0AF4-4C06-A913-53C11C9A73C9}" type="pres">
      <dgm:prSet presAssocID="{27599077-3152-494C-9E4D-054451661CF8}" presName="Name0" presStyleCnt="0">
        <dgm:presLayoutVars>
          <dgm:dir/>
          <dgm:animLvl val="lvl"/>
          <dgm:resizeHandles val="exact"/>
        </dgm:presLayoutVars>
      </dgm:prSet>
      <dgm:spPr/>
      <dgm:t>
        <a:bodyPr/>
        <a:lstStyle/>
        <a:p>
          <a:endParaRPr lang="zh-TW" altLang="en-US"/>
        </a:p>
      </dgm:t>
    </dgm:pt>
    <dgm:pt modelId="{8061A266-A127-4101-9470-16AA94DFC55B}" type="pres">
      <dgm:prSet presAssocID="{95799877-E544-48AA-969D-89B717CB98DA}" presName="composite" presStyleCnt="0"/>
      <dgm:spPr/>
    </dgm:pt>
    <dgm:pt modelId="{A2E215F9-107C-4EA1-8FF6-B49A80DB6983}" type="pres">
      <dgm:prSet presAssocID="{95799877-E544-48AA-969D-89B717CB98DA}" presName="parTx" presStyleLbl="alignNode1" presStyleIdx="0" presStyleCnt="3">
        <dgm:presLayoutVars>
          <dgm:chMax val="0"/>
          <dgm:chPref val="0"/>
          <dgm:bulletEnabled val="1"/>
        </dgm:presLayoutVars>
      </dgm:prSet>
      <dgm:spPr/>
      <dgm:t>
        <a:bodyPr/>
        <a:lstStyle/>
        <a:p>
          <a:endParaRPr lang="zh-TW" altLang="en-US"/>
        </a:p>
      </dgm:t>
    </dgm:pt>
    <dgm:pt modelId="{962CB99E-7D8E-4E35-8B57-861DB1C7AF58}" type="pres">
      <dgm:prSet presAssocID="{95799877-E544-48AA-969D-89B717CB98DA}" presName="desTx" presStyleLbl="alignAccFollowNode1" presStyleIdx="0" presStyleCnt="3">
        <dgm:presLayoutVars>
          <dgm:bulletEnabled val="1"/>
        </dgm:presLayoutVars>
      </dgm:prSet>
      <dgm:spPr/>
      <dgm:t>
        <a:bodyPr/>
        <a:lstStyle/>
        <a:p>
          <a:endParaRPr lang="zh-TW" altLang="en-US"/>
        </a:p>
      </dgm:t>
    </dgm:pt>
    <dgm:pt modelId="{A77571A0-82F8-424B-BD37-CAF815383A05}" type="pres">
      <dgm:prSet presAssocID="{931BC9F3-5FBB-4018-B35D-34072E77C14C}" presName="space" presStyleCnt="0"/>
      <dgm:spPr/>
    </dgm:pt>
    <dgm:pt modelId="{15B2EA70-2476-434C-AC59-6DCAB2494BC6}" type="pres">
      <dgm:prSet presAssocID="{F8F6BCA4-90E1-45F7-A83B-3F50BC3CB86B}" presName="composite" presStyleCnt="0"/>
      <dgm:spPr/>
    </dgm:pt>
    <dgm:pt modelId="{763DDE09-0082-46D2-9ECF-5570CA0D95C8}" type="pres">
      <dgm:prSet presAssocID="{F8F6BCA4-90E1-45F7-A83B-3F50BC3CB86B}" presName="parTx" presStyleLbl="alignNode1" presStyleIdx="1" presStyleCnt="3">
        <dgm:presLayoutVars>
          <dgm:chMax val="0"/>
          <dgm:chPref val="0"/>
          <dgm:bulletEnabled val="1"/>
        </dgm:presLayoutVars>
      </dgm:prSet>
      <dgm:spPr/>
      <dgm:t>
        <a:bodyPr/>
        <a:lstStyle/>
        <a:p>
          <a:endParaRPr lang="zh-TW" altLang="en-US"/>
        </a:p>
      </dgm:t>
    </dgm:pt>
    <dgm:pt modelId="{650DFC5A-7F48-42AF-9823-EB324534CF1B}" type="pres">
      <dgm:prSet presAssocID="{F8F6BCA4-90E1-45F7-A83B-3F50BC3CB86B}" presName="desTx" presStyleLbl="alignAccFollowNode1" presStyleIdx="1" presStyleCnt="3">
        <dgm:presLayoutVars>
          <dgm:bulletEnabled val="1"/>
        </dgm:presLayoutVars>
      </dgm:prSet>
      <dgm:spPr/>
      <dgm:t>
        <a:bodyPr/>
        <a:lstStyle/>
        <a:p>
          <a:endParaRPr lang="zh-TW" altLang="en-US"/>
        </a:p>
      </dgm:t>
    </dgm:pt>
    <dgm:pt modelId="{A5236984-DFAA-43EA-841A-6B36290B2E6F}" type="pres">
      <dgm:prSet presAssocID="{A483B8B2-7006-404C-8AEA-296BE94E2F20}" presName="space" presStyleCnt="0"/>
      <dgm:spPr/>
    </dgm:pt>
    <dgm:pt modelId="{AFED621C-5A2A-4A66-8957-3C07B3551BBF}" type="pres">
      <dgm:prSet presAssocID="{393D8A1D-6DE8-4106-8C1E-C022C57297D8}" presName="composite" presStyleCnt="0"/>
      <dgm:spPr/>
    </dgm:pt>
    <dgm:pt modelId="{A483957B-1C61-4125-8579-EB7D54F8437A}" type="pres">
      <dgm:prSet presAssocID="{393D8A1D-6DE8-4106-8C1E-C022C57297D8}" presName="parTx" presStyleLbl="alignNode1" presStyleIdx="2" presStyleCnt="3">
        <dgm:presLayoutVars>
          <dgm:chMax val="0"/>
          <dgm:chPref val="0"/>
          <dgm:bulletEnabled val="1"/>
        </dgm:presLayoutVars>
      </dgm:prSet>
      <dgm:spPr/>
      <dgm:t>
        <a:bodyPr/>
        <a:lstStyle/>
        <a:p>
          <a:endParaRPr lang="zh-TW" altLang="en-US"/>
        </a:p>
      </dgm:t>
    </dgm:pt>
    <dgm:pt modelId="{9A862BFD-BE08-4A86-947C-91CE63B96036}" type="pres">
      <dgm:prSet presAssocID="{393D8A1D-6DE8-4106-8C1E-C022C57297D8}" presName="desTx" presStyleLbl="alignAccFollowNode1" presStyleIdx="2" presStyleCnt="3">
        <dgm:presLayoutVars>
          <dgm:bulletEnabled val="1"/>
        </dgm:presLayoutVars>
      </dgm:prSet>
      <dgm:spPr/>
      <dgm:t>
        <a:bodyPr/>
        <a:lstStyle/>
        <a:p>
          <a:endParaRPr lang="zh-TW" altLang="en-US"/>
        </a:p>
      </dgm:t>
    </dgm:pt>
  </dgm:ptLst>
  <dgm:cxnLst>
    <dgm:cxn modelId="{3040D3A6-D1CF-4F7D-9745-5E0DD300ECCA}" type="presOf" srcId="{F8F6BCA4-90E1-45F7-A83B-3F50BC3CB86B}" destId="{763DDE09-0082-46D2-9ECF-5570CA0D95C8}" srcOrd="0" destOrd="0" presId="urn:microsoft.com/office/officeart/2005/8/layout/hList1"/>
    <dgm:cxn modelId="{3C9DC4CD-971F-4774-B13B-F94BEE781A81}" srcId="{393D8A1D-6DE8-4106-8C1E-C022C57297D8}" destId="{71A43F39-306F-482C-AF0B-0EF0EAEDB161}" srcOrd="0" destOrd="0" parTransId="{4F4673BC-CE37-485E-B5A1-6943F98724D2}" sibTransId="{89E41567-2A13-4F7B-9ABC-2FC9E8801D83}"/>
    <dgm:cxn modelId="{7D228260-1539-4493-B3CF-FF12A23C66A9}" type="presOf" srcId="{71A43F39-306F-482C-AF0B-0EF0EAEDB161}" destId="{9A862BFD-BE08-4A86-947C-91CE63B96036}" srcOrd="0" destOrd="0" presId="urn:microsoft.com/office/officeart/2005/8/layout/hList1"/>
    <dgm:cxn modelId="{22642E3F-450A-4182-84D9-B2582CF6C92F}" srcId="{27599077-3152-494C-9E4D-054451661CF8}" destId="{393D8A1D-6DE8-4106-8C1E-C022C57297D8}" srcOrd="2" destOrd="0" parTransId="{8C9F5875-86E5-49B1-AB98-B38460794E51}" sibTransId="{140975D9-42C7-4FD1-B8EE-5C6FC56EB361}"/>
    <dgm:cxn modelId="{2D74B0E1-97C1-489D-8A65-631360783344}" type="presOf" srcId="{5CA75ECA-70E2-4DEB-8CCE-CAD2BD638646}" destId="{962CB99E-7D8E-4E35-8B57-861DB1C7AF58}" srcOrd="0" destOrd="0" presId="urn:microsoft.com/office/officeart/2005/8/layout/hList1"/>
    <dgm:cxn modelId="{9758DF25-8692-40D1-89C1-64CED1C91BD7}" type="presOf" srcId="{393D8A1D-6DE8-4106-8C1E-C022C57297D8}" destId="{A483957B-1C61-4125-8579-EB7D54F8437A}" srcOrd="0" destOrd="0" presId="urn:microsoft.com/office/officeart/2005/8/layout/hList1"/>
    <dgm:cxn modelId="{3EEC46BF-CB74-4988-8B1A-EB29D9F4DADA}" srcId="{95799877-E544-48AA-969D-89B717CB98DA}" destId="{5CA75ECA-70E2-4DEB-8CCE-CAD2BD638646}" srcOrd="0" destOrd="0" parTransId="{62DA8A92-E705-409D-A154-01839ECB0743}" sibTransId="{12142CED-0A09-4BCD-A651-4A706D0BA6CA}"/>
    <dgm:cxn modelId="{BEAA0D4C-D389-49F9-9FE0-6768625B1542}" srcId="{27599077-3152-494C-9E4D-054451661CF8}" destId="{F8F6BCA4-90E1-45F7-A83B-3F50BC3CB86B}" srcOrd="1" destOrd="0" parTransId="{106303EB-9004-406D-A544-F0F55CC150FB}" sibTransId="{A483B8B2-7006-404C-8AEA-296BE94E2F20}"/>
    <dgm:cxn modelId="{0EBEDA4A-C092-4B71-BA77-51AE3E498AB4}" srcId="{F8F6BCA4-90E1-45F7-A83B-3F50BC3CB86B}" destId="{F4F26575-7F5D-439B-B5FC-A295D6C64CFD}" srcOrd="0" destOrd="0" parTransId="{BF375C07-2DE6-40DA-8E39-B1CA2DBA6913}" sibTransId="{80D0B636-22EE-4866-A156-1BBA24DF3B6D}"/>
    <dgm:cxn modelId="{BFEA00EC-2B39-446C-BD38-1077DC56ED1D}" type="presOf" srcId="{95799877-E544-48AA-969D-89B717CB98DA}" destId="{A2E215F9-107C-4EA1-8FF6-B49A80DB6983}" srcOrd="0" destOrd="0" presId="urn:microsoft.com/office/officeart/2005/8/layout/hList1"/>
    <dgm:cxn modelId="{A7053B84-EF97-4EFC-9677-4F767FBF9F90}" srcId="{27599077-3152-494C-9E4D-054451661CF8}" destId="{95799877-E544-48AA-969D-89B717CB98DA}" srcOrd="0" destOrd="0" parTransId="{2B5EF6ED-A95B-473F-81CE-90D99E7A3BF9}" sibTransId="{931BC9F3-5FBB-4018-B35D-34072E77C14C}"/>
    <dgm:cxn modelId="{9842D5FB-E0B8-4D87-BBFC-A1357D6E55FA}" type="presOf" srcId="{27599077-3152-494C-9E4D-054451661CF8}" destId="{D1482297-0AF4-4C06-A913-53C11C9A73C9}" srcOrd="0" destOrd="0" presId="urn:microsoft.com/office/officeart/2005/8/layout/hList1"/>
    <dgm:cxn modelId="{C82E620E-BA2A-4934-B1E9-A88E17D224D4}" type="presOf" srcId="{F4F26575-7F5D-439B-B5FC-A295D6C64CFD}" destId="{650DFC5A-7F48-42AF-9823-EB324534CF1B}" srcOrd="0" destOrd="0" presId="urn:microsoft.com/office/officeart/2005/8/layout/hList1"/>
    <dgm:cxn modelId="{1FF13D20-D4E4-40F1-8B41-D7F11F976DBC}" type="presParOf" srcId="{D1482297-0AF4-4C06-A913-53C11C9A73C9}" destId="{8061A266-A127-4101-9470-16AA94DFC55B}" srcOrd="0" destOrd="0" presId="urn:microsoft.com/office/officeart/2005/8/layout/hList1"/>
    <dgm:cxn modelId="{4F3DA998-AFEC-44C0-BA6A-6157DA82C812}" type="presParOf" srcId="{8061A266-A127-4101-9470-16AA94DFC55B}" destId="{A2E215F9-107C-4EA1-8FF6-B49A80DB6983}" srcOrd="0" destOrd="0" presId="urn:microsoft.com/office/officeart/2005/8/layout/hList1"/>
    <dgm:cxn modelId="{6B63C867-2938-42FE-96EA-46703A4FA48E}" type="presParOf" srcId="{8061A266-A127-4101-9470-16AA94DFC55B}" destId="{962CB99E-7D8E-4E35-8B57-861DB1C7AF58}" srcOrd="1" destOrd="0" presId="urn:microsoft.com/office/officeart/2005/8/layout/hList1"/>
    <dgm:cxn modelId="{C30590DE-EE9F-414B-B062-99D9B9BB499F}" type="presParOf" srcId="{D1482297-0AF4-4C06-A913-53C11C9A73C9}" destId="{A77571A0-82F8-424B-BD37-CAF815383A05}" srcOrd="1" destOrd="0" presId="urn:microsoft.com/office/officeart/2005/8/layout/hList1"/>
    <dgm:cxn modelId="{D4A4D637-B486-4703-A934-C32AF011F12F}" type="presParOf" srcId="{D1482297-0AF4-4C06-A913-53C11C9A73C9}" destId="{15B2EA70-2476-434C-AC59-6DCAB2494BC6}" srcOrd="2" destOrd="0" presId="urn:microsoft.com/office/officeart/2005/8/layout/hList1"/>
    <dgm:cxn modelId="{EA78D884-CC76-4F9F-8823-454C65F4FAAD}" type="presParOf" srcId="{15B2EA70-2476-434C-AC59-6DCAB2494BC6}" destId="{763DDE09-0082-46D2-9ECF-5570CA0D95C8}" srcOrd="0" destOrd="0" presId="urn:microsoft.com/office/officeart/2005/8/layout/hList1"/>
    <dgm:cxn modelId="{9409F04D-9830-4C24-8D80-9C905970D135}" type="presParOf" srcId="{15B2EA70-2476-434C-AC59-6DCAB2494BC6}" destId="{650DFC5A-7F48-42AF-9823-EB324534CF1B}" srcOrd="1" destOrd="0" presId="urn:microsoft.com/office/officeart/2005/8/layout/hList1"/>
    <dgm:cxn modelId="{4A20DE91-2129-4613-AE06-75A842B72A94}" type="presParOf" srcId="{D1482297-0AF4-4C06-A913-53C11C9A73C9}" destId="{A5236984-DFAA-43EA-841A-6B36290B2E6F}" srcOrd="3" destOrd="0" presId="urn:microsoft.com/office/officeart/2005/8/layout/hList1"/>
    <dgm:cxn modelId="{A58990F9-499E-42B1-82C7-42659D357529}" type="presParOf" srcId="{D1482297-0AF4-4C06-A913-53C11C9A73C9}" destId="{AFED621C-5A2A-4A66-8957-3C07B3551BBF}" srcOrd="4" destOrd="0" presId="urn:microsoft.com/office/officeart/2005/8/layout/hList1"/>
    <dgm:cxn modelId="{813E3A3E-9A88-475B-9D5C-3B01C0CA6213}" type="presParOf" srcId="{AFED621C-5A2A-4A66-8957-3C07B3551BBF}" destId="{A483957B-1C61-4125-8579-EB7D54F8437A}" srcOrd="0" destOrd="0" presId="urn:microsoft.com/office/officeart/2005/8/layout/hList1"/>
    <dgm:cxn modelId="{B84F1B7F-7EE4-450D-8AA9-0BBCABA0DFE4}" type="presParOf" srcId="{AFED621C-5A2A-4A66-8957-3C07B3551BBF}" destId="{9A862BFD-BE08-4A86-947C-91CE63B9603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DCDA97-D71E-404D-B76B-A99623AC95DB}" type="doc">
      <dgm:prSet loTypeId="urn:microsoft.com/office/officeart/2005/8/layout/hierarchy6" loCatId="hierarchy" qsTypeId="urn:microsoft.com/office/officeart/2005/8/quickstyle/3d2" qsCatId="3D" csTypeId="urn:microsoft.com/office/officeart/2005/8/colors/colorful1" csCatId="colorful" phldr="1"/>
      <dgm:spPr/>
      <dgm:t>
        <a:bodyPr/>
        <a:lstStyle/>
        <a:p>
          <a:endParaRPr lang="zh-TW" altLang="en-US"/>
        </a:p>
      </dgm:t>
    </dgm:pt>
    <dgm:pt modelId="{7E4EF7BD-5242-4423-8B4C-605ACBC5CDEF}">
      <dgm:prSet custT="1"/>
      <dgm:spPr/>
      <dgm:t>
        <a:bodyPr/>
        <a:lstStyle/>
        <a:p>
          <a:pPr rtl="0"/>
          <a:r>
            <a:rPr lang="zh-TW" sz="2400" b="1" dirty="0" smtClean="0"/>
            <a:t>個人電腦</a:t>
          </a:r>
          <a:r>
            <a:rPr lang="zh-TW" altLang="en-US" sz="2400" b="1" dirty="0" smtClean="0"/>
            <a:t>常見</a:t>
          </a:r>
          <a:r>
            <a:rPr lang="en-US" altLang="zh-TW" sz="2400" b="1" dirty="0" smtClean="0"/>
            <a:t/>
          </a:r>
          <a:br>
            <a:rPr lang="en-US" altLang="zh-TW" sz="2400" b="1" dirty="0" smtClean="0"/>
          </a:br>
          <a:r>
            <a:rPr lang="zh-TW" sz="2400" b="1" dirty="0" smtClean="0"/>
            <a:t>作業系統</a:t>
          </a:r>
          <a:endParaRPr lang="zh-TW" sz="2400" dirty="0"/>
        </a:p>
      </dgm:t>
    </dgm:pt>
    <dgm:pt modelId="{951B39A3-939D-4D69-8D65-DB91F0AC4C3F}" type="parTrans" cxnId="{16B2CC85-C02F-4BC9-90DC-E97E277CDCCE}">
      <dgm:prSet/>
      <dgm:spPr/>
      <dgm:t>
        <a:bodyPr/>
        <a:lstStyle/>
        <a:p>
          <a:endParaRPr lang="zh-TW" altLang="en-US"/>
        </a:p>
      </dgm:t>
    </dgm:pt>
    <dgm:pt modelId="{6A2A7043-887C-45F7-A75D-9C30CAE59B2D}" type="sibTrans" cxnId="{16B2CC85-C02F-4BC9-90DC-E97E277CDCCE}">
      <dgm:prSet/>
      <dgm:spPr/>
      <dgm:t>
        <a:bodyPr/>
        <a:lstStyle/>
        <a:p>
          <a:endParaRPr lang="zh-TW" altLang="en-US"/>
        </a:p>
      </dgm:t>
    </dgm:pt>
    <dgm:pt modelId="{E5706E7D-4A89-4D88-B588-CEF64E65A4C4}">
      <dgm:prSet custT="1"/>
      <dgm:spPr/>
      <dgm:t>
        <a:bodyPr/>
        <a:lstStyle/>
        <a:p>
          <a:pPr rtl="0"/>
          <a:r>
            <a:rPr lang="en-US" sz="2400" b="1" dirty="0" smtClean="0"/>
            <a:t>DOS</a:t>
          </a:r>
          <a:endParaRPr lang="zh-TW" sz="2400" dirty="0"/>
        </a:p>
      </dgm:t>
    </dgm:pt>
    <dgm:pt modelId="{91F6A507-A102-4919-93FD-A35135E31384}" type="parTrans" cxnId="{1F739BA1-8653-4034-9326-A803AC26288A}">
      <dgm:prSet/>
      <dgm:spPr/>
      <dgm:t>
        <a:bodyPr/>
        <a:lstStyle/>
        <a:p>
          <a:endParaRPr lang="zh-TW" altLang="en-US"/>
        </a:p>
      </dgm:t>
    </dgm:pt>
    <dgm:pt modelId="{B94D13C0-FA21-4C67-83F8-BCDC4BB61C3A}" type="sibTrans" cxnId="{1F739BA1-8653-4034-9326-A803AC26288A}">
      <dgm:prSet/>
      <dgm:spPr/>
      <dgm:t>
        <a:bodyPr/>
        <a:lstStyle/>
        <a:p>
          <a:endParaRPr lang="zh-TW" altLang="en-US"/>
        </a:p>
      </dgm:t>
    </dgm:pt>
    <dgm:pt modelId="{496364A8-28C0-40E7-B0CA-007CEFB72335}">
      <dgm:prSet custT="1"/>
      <dgm:spPr/>
      <dgm:t>
        <a:bodyPr/>
        <a:lstStyle/>
        <a:p>
          <a:pPr rtl="0"/>
          <a:r>
            <a:rPr lang="en-US" sz="2400" b="1" dirty="0" smtClean="0"/>
            <a:t>Mac OS</a:t>
          </a:r>
          <a:endParaRPr lang="zh-TW" sz="2400" dirty="0"/>
        </a:p>
      </dgm:t>
    </dgm:pt>
    <dgm:pt modelId="{9A44D536-E8D5-471F-8DF1-FAE650C85875}" type="parTrans" cxnId="{F9FE00E5-3C57-4EDE-96C1-A1E5927BA89F}">
      <dgm:prSet/>
      <dgm:spPr/>
      <dgm:t>
        <a:bodyPr/>
        <a:lstStyle/>
        <a:p>
          <a:endParaRPr lang="zh-TW" altLang="en-US"/>
        </a:p>
      </dgm:t>
    </dgm:pt>
    <dgm:pt modelId="{6119964F-BF3A-4F30-ABC3-535E89FA3DCB}" type="sibTrans" cxnId="{F9FE00E5-3C57-4EDE-96C1-A1E5927BA89F}">
      <dgm:prSet/>
      <dgm:spPr/>
      <dgm:t>
        <a:bodyPr/>
        <a:lstStyle/>
        <a:p>
          <a:endParaRPr lang="zh-TW" altLang="en-US"/>
        </a:p>
      </dgm:t>
    </dgm:pt>
    <dgm:pt modelId="{BE35C44D-2CD0-42F7-99D9-48996E35C50A}">
      <dgm:prSet custT="1"/>
      <dgm:spPr/>
      <dgm:t>
        <a:bodyPr/>
        <a:lstStyle/>
        <a:p>
          <a:pPr rtl="0"/>
          <a:r>
            <a:rPr lang="en-US" sz="2400" b="1" dirty="0" smtClean="0"/>
            <a:t>Windows</a:t>
          </a:r>
          <a:endParaRPr lang="zh-TW" sz="2400" dirty="0"/>
        </a:p>
      </dgm:t>
    </dgm:pt>
    <dgm:pt modelId="{7C0E5800-2B83-4191-9A54-19DEE57188B3}" type="parTrans" cxnId="{65EAB436-8E89-41FE-96D6-4BF5DF832D21}">
      <dgm:prSet/>
      <dgm:spPr/>
      <dgm:t>
        <a:bodyPr/>
        <a:lstStyle/>
        <a:p>
          <a:endParaRPr lang="zh-TW" altLang="en-US"/>
        </a:p>
      </dgm:t>
    </dgm:pt>
    <dgm:pt modelId="{5B42E149-8720-46AB-B165-5FDC80AA3BEE}" type="sibTrans" cxnId="{65EAB436-8E89-41FE-96D6-4BF5DF832D21}">
      <dgm:prSet/>
      <dgm:spPr/>
      <dgm:t>
        <a:bodyPr/>
        <a:lstStyle/>
        <a:p>
          <a:endParaRPr lang="zh-TW" altLang="en-US"/>
        </a:p>
      </dgm:t>
    </dgm:pt>
    <dgm:pt modelId="{B0CF2C62-F8C4-415F-8511-30692DEE1146}">
      <dgm:prSet custT="1"/>
      <dgm:spPr/>
      <dgm:t>
        <a:bodyPr/>
        <a:lstStyle/>
        <a:p>
          <a:pPr rtl="0"/>
          <a:r>
            <a:rPr lang="en-US" sz="2400" b="1" dirty="0" smtClean="0"/>
            <a:t>Linux</a:t>
          </a:r>
          <a:endParaRPr lang="zh-TW" sz="2400" dirty="0"/>
        </a:p>
      </dgm:t>
    </dgm:pt>
    <dgm:pt modelId="{3CABBC22-B855-40E8-ABB0-7F48D6C3DF85}" type="parTrans" cxnId="{40D81A0D-DCE0-459C-85A1-8DB7FE968EB1}">
      <dgm:prSet/>
      <dgm:spPr/>
      <dgm:t>
        <a:bodyPr/>
        <a:lstStyle/>
        <a:p>
          <a:endParaRPr lang="zh-TW" altLang="en-US"/>
        </a:p>
      </dgm:t>
    </dgm:pt>
    <dgm:pt modelId="{2218841C-2224-413E-B18F-E62BBE031E15}" type="sibTrans" cxnId="{40D81A0D-DCE0-459C-85A1-8DB7FE968EB1}">
      <dgm:prSet/>
      <dgm:spPr/>
      <dgm:t>
        <a:bodyPr/>
        <a:lstStyle/>
        <a:p>
          <a:endParaRPr lang="zh-TW" altLang="en-US"/>
        </a:p>
      </dgm:t>
    </dgm:pt>
    <dgm:pt modelId="{23237069-3679-4D4C-8192-37FF6F9FE5E1}" type="pres">
      <dgm:prSet presAssocID="{9CDCDA97-D71E-404D-B76B-A99623AC95DB}" presName="mainComposite" presStyleCnt="0">
        <dgm:presLayoutVars>
          <dgm:chPref val="1"/>
          <dgm:dir/>
          <dgm:animOne val="branch"/>
          <dgm:animLvl val="lvl"/>
          <dgm:resizeHandles val="exact"/>
        </dgm:presLayoutVars>
      </dgm:prSet>
      <dgm:spPr/>
      <dgm:t>
        <a:bodyPr/>
        <a:lstStyle/>
        <a:p>
          <a:endParaRPr lang="zh-TW" altLang="en-US"/>
        </a:p>
      </dgm:t>
    </dgm:pt>
    <dgm:pt modelId="{BEAC7563-964F-4812-993E-1B430421880E}" type="pres">
      <dgm:prSet presAssocID="{9CDCDA97-D71E-404D-B76B-A99623AC95DB}" presName="hierFlow" presStyleCnt="0"/>
      <dgm:spPr/>
    </dgm:pt>
    <dgm:pt modelId="{493C7E22-89B7-4602-AC5C-2EB0A1071070}" type="pres">
      <dgm:prSet presAssocID="{9CDCDA97-D71E-404D-B76B-A99623AC95DB}" presName="hierChild1" presStyleCnt="0">
        <dgm:presLayoutVars>
          <dgm:chPref val="1"/>
          <dgm:animOne val="branch"/>
          <dgm:animLvl val="lvl"/>
        </dgm:presLayoutVars>
      </dgm:prSet>
      <dgm:spPr/>
    </dgm:pt>
    <dgm:pt modelId="{78F77A63-ABF3-4ABC-AEA3-A71ED390A7CF}" type="pres">
      <dgm:prSet presAssocID="{7E4EF7BD-5242-4423-8B4C-605ACBC5CDEF}" presName="Name14" presStyleCnt="0"/>
      <dgm:spPr/>
    </dgm:pt>
    <dgm:pt modelId="{C114ED03-C59F-4709-98B7-F7D70FC4E073}" type="pres">
      <dgm:prSet presAssocID="{7E4EF7BD-5242-4423-8B4C-605ACBC5CDEF}" presName="level1Shape" presStyleLbl="node0" presStyleIdx="0" presStyleCnt="1" custScaleX="168715">
        <dgm:presLayoutVars>
          <dgm:chPref val="3"/>
        </dgm:presLayoutVars>
      </dgm:prSet>
      <dgm:spPr/>
      <dgm:t>
        <a:bodyPr/>
        <a:lstStyle/>
        <a:p>
          <a:endParaRPr lang="zh-TW" altLang="en-US"/>
        </a:p>
      </dgm:t>
    </dgm:pt>
    <dgm:pt modelId="{6E382546-3929-4A18-9B35-0ED0FCA27B43}" type="pres">
      <dgm:prSet presAssocID="{7E4EF7BD-5242-4423-8B4C-605ACBC5CDEF}" presName="hierChild2" presStyleCnt="0"/>
      <dgm:spPr/>
    </dgm:pt>
    <dgm:pt modelId="{D8AC71C6-0670-438D-944F-665FA5E9AD3B}" type="pres">
      <dgm:prSet presAssocID="{91F6A507-A102-4919-93FD-A35135E31384}" presName="Name19" presStyleLbl="parChTrans1D2" presStyleIdx="0" presStyleCnt="4"/>
      <dgm:spPr/>
      <dgm:t>
        <a:bodyPr/>
        <a:lstStyle/>
        <a:p>
          <a:endParaRPr lang="zh-TW" altLang="en-US"/>
        </a:p>
      </dgm:t>
    </dgm:pt>
    <dgm:pt modelId="{2D1ABE52-FC36-4F74-AD43-71C8C18DDED7}" type="pres">
      <dgm:prSet presAssocID="{E5706E7D-4A89-4D88-B588-CEF64E65A4C4}" presName="Name21" presStyleCnt="0"/>
      <dgm:spPr/>
    </dgm:pt>
    <dgm:pt modelId="{2F6E5B15-D6F5-4758-B743-013A74AE81C6}" type="pres">
      <dgm:prSet presAssocID="{E5706E7D-4A89-4D88-B588-CEF64E65A4C4}" presName="level2Shape" presStyleLbl="node2" presStyleIdx="0" presStyleCnt="4"/>
      <dgm:spPr/>
      <dgm:t>
        <a:bodyPr/>
        <a:lstStyle/>
        <a:p>
          <a:endParaRPr lang="zh-TW" altLang="en-US"/>
        </a:p>
      </dgm:t>
    </dgm:pt>
    <dgm:pt modelId="{ED4C57D9-C586-4001-8136-4ED594CC9CED}" type="pres">
      <dgm:prSet presAssocID="{E5706E7D-4A89-4D88-B588-CEF64E65A4C4}" presName="hierChild3" presStyleCnt="0"/>
      <dgm:spPr/>
    </dgm:pt>
    <dgm:pt modelId="{C6C997B2-E2E0-42D1-843A-2523932C812B}" type="pres">
      <dgm:prSet presAssocID="{9A44D536-E8D5-471F-8DF1-FAE650C85875}" presName="Name19" presStyleLbl="parChTrans1D2" presStyleIdx="1" presStyleCnt="4"/>
      <dgm:spPr/>
      <dgm:t>
        <a:bodyPr/>
        <a:lstStyle/>
        <a:p>
          <a:endParaRPr lang="zh-TW" altLang="en-US"/>
        </a:p>
      </dgm:t>
    </dgm:pt>
    <dgm:pt modelId="{E15F6B9A-38D9-4DF9-8122-C96F34B69E87}" type="pres">
      <dgm:prSet presAssocID="{496364A8-28C0-40E7-B0CA-007CEFB72335}" presName="Name21" presStyleCnt="0"/>
      <dgm:spPr/>
    </dgm:pt>
    <dgm:pt modelId="{72F65293-B266-45C7-8A9F-3CC7D96BC7A6}" type="pres">
      <dgm:prSet presAssocID="{496364A8-28C0-40E7-B0CA-007CEFB72335}" presName="level2Shape" presStyleLbl="node2" presStyleIdx="1" presStyleCnt="4"/>
      <dgm:spPr/>
      <dgm:t>
        <a:bodyPr/>
        <a:lstStyle/>
        <a:p>
          <a:endParaRPr lang="zh-TW" altLang="en-US"/>
        </a:p>
      </dgm:t>
    </dgm:pt>
    <dgm:pt modelId="{77AC04EC-F2EB-4980-9AFC-281C662AABFF}" type="pres">
      <dgm:prSet presAssocID="{496364A8-28C0-40E7-B0CA-007CEFB72335}" presName="hierChild3" presStyleCnt="0"/>
      <dgm:spPr/>
    </dgm:pt>
    <dgm:pt modelId="{D697CF69-19B5-4B87-8B63-29477EC16EF2}" type="pres">
      <dgm:prSet presAssocID="{7C0E5800-2B83-4191-9A54-19DEE57188B3}" presName="Name19" presStyleLbl="parChTrans1D2" presStyleIdx="2" presStyleCnt="4"/>
      <dgm:spPr/>
      <dgm:t>
        <a:bodyPr/>
        <a:lstStyle/>
        <a:p>
          <a:endParaRPr lang="zh-TW" altLang="en-US"/>
        </a:p>
      </dgm:t>
    </dgm:pt>
    <dgm:pt modelId="{0EB20D25-6393-49E5-9247-90200E680754}" type="pres">
      <dgm:prSet presAssocID="{BE35C44D-2CD0-42F7-99D9-48996E35C50A}" presName="Name21" presStyleCnt="0"/>
      <dgm:spPr/>
    </dgm:pt>
    <dgm:pt modelId="{7903484B-78D2-4701-B7C5-6F57BD0A0CA8}" type="pres">
      <dgm:prSet presAssocID="{BE35C44D-2CD0-42F7-99D9-48996E35C50A}" presName="level2Shape" presStyleLbl="node2" presStyleIdx="2" presStyleCnt="4"/>
      <dgm:spPr/>
      <dgm:t>
        <a:bodyPr/>
        <a:lstStyle/>
        <a:p>
          <a:endParaRPr lang="zh-TW" altLang="en-US"/>
        </a:p>
      </dgm:t>
    </dgm:pt>
    <dgm:pt modelId="{4DBC4744-A388-4368-A127-40F9E1065866}" type="pres">
      <dgm:prSet presAssocID="{BE35C44D-2CD0-42F7-99D9-48996E35C50A}" presName="hierChild3" presStyleCnt="0"/>
      <dgm:spPr/>
    </dgm:pt>
    <dgm:pt modelId="{069885D0-EC3B-4347-82CA-2BC139A7877D}" type="pres">
      <dgm:prSet presAssocID="{3CABBC22-B855-40E8-ABB0-7F48D6C3DF85}" presName="Name19" presStyleLbl="parChTrans1D2" presStyleIdx="3" presStyleCnt="4"/>
      <dgm:spPr/>
      <dgm:t>
        <a:bodyPr/>
        <a:lstStyle/>
        <a:p>
          <a:endParaRPr lang="zh-TW" altLang="en-US"/>
        </a:p>
      </dgm:t>
    </dgm:pt>
    <dgm:pt modelId="{9DB19657-C6D8-43FB-A3ED-658B764A71E4}" type="pres">
      <dgm:prSet presAssocID="{B0CF2C62-F8C4-415F-8511-30692DEE1146}" presName="Name21" presStyleCnt="0"/>
      <dgm:spPr/>
    </dgm:pt>
    <dgm:pt modelId="{2C45470F-9C98-4197-A66F-11BDF11B017D}" type="pres">
      <dgm:prSet presAssocID="{B0CF2C62-F8C4-415F-8511-30692DEE1146}" presName="level2Shape" presStyleLbl="node2" presStyleIdx="3" presStyleCnt="4"/>
      <dgm:spPr/>
      <dgm:t>
        <a:bodyPr/>
        <a:lstStyle/>
        <a:p>
          <a:endParaRPr lang="zh-TW" altLang="en-US"/>
        </a:p>
      </dgm:t>
    </dgm:pt>
    <dgm:pt modelId="{24B4369B-0CBB-412D-93C9-840DE0E1D78D}" type="pres">
      <dgm:prSet presAssocID="{B0CF2C62-F8C4-415F-8511-30692DEE1146}" presName="hierChild3" presStyleCnt="0"/>
      <dgm:spPr/>
    </dgm:pt>
    <dgm:pt modelId="{043F1139-5460-42D9-B3B9-6A3424547F41}" type="pres">
      <dgm:prSet presAssocID="{9CDCDA97-D71E-404D-B76B-A99623AC95DB}" presName="bgShapesFlow" presStyleCnt="0"/>
      <dgm:spPr/>
    </dgm:pt>
  </dgm:ptLst>
  <dgm:cxnLst>
    <dgm:cxn modelId="{16B2CC85-C02F-4BC9-90DC-E97E277CDCCE}" srcId="{9CDCDA97-D71E-404D-B76B-A99623AC95DB}" destId="{7E4EF7BD-5242-4423-8B4C-605ACBC5CDEF}" srcOrd="0" destOrd="0" parTransId="{951B39A3-939D-4D69-8D65-DB91F0AC4C3F}" sibTransId="{6A2A7043-887C-45F7-A75D-9C30CAE59B2D}"/>
    <dgm:cxn modelId="{16B44750-1500-4766-AE13-CF3FB0D23651}" type="presOf" srcId="{9A44D536-E8D5-471F-8DF1-FAE650C85875}" destId="{C6C997B2-E2E0-42D1-843A-2523932C812B}" srcOrd="0" destOrd="0" presId="urn:microsoft.com/office/officeart/2005/8/layout/hierarchy6"/>
    <dgm:cxn modelId="{67304B13-2A38-436B-8B8E-F10582335098}" type="presOf" srcId="{E5706E7D-4A89-4D88-B588-CEF64E65A4C4}" destId="{2F6E5B15-D6F5-4758-B743-013A74AE81C6}" srcOrd="0" destOrd="0" presId="urn:microsoft.com/office/officeart/2005/8/layout/hierarchy6"/>
    <dgm:cxn modelId="{40D81A0D-DCE0-459C-85A1-8DB7FE968EB1}" srcId="{7E4EF7BD-5242-4423-8B4C-605ACBC5CDEF}" destId="{B0CF2C62-F8C4-415F-8511-30692DEE1146}" srcOrd="3" destOrd="0" parTransId="{3CABBC22-B855-40E8-ABB0-7F48D6C3DF85}" sibTransId="{2218841C-2224-413E-B18F-E62BBE031E15}"/>
    <dgm:cxn modelId="{690F64DF-5548-4544-A422-7CD976CE8509}" type="presOf" srcId="{91F6A507-A102-4919-93FD-A35135E31384}" destId="{D8AC71C6-0670-438D-944F-665FA5E9AD3B}" srcOrd="0" destOrd="0" presId="urn:microsoft.com/office/officeart/2005/8/layout/hierarchy6"/>
    <dgm:cxn modelId="{61C307F4-545E-4321-A025-5946403D0ABA}" type="presOf" srcId="{7C0E5800-2B83-4191-9A54-19DEE57188B3}" destId="{D697CF69-19B5-4B87-8B63-29477EC16EF2}" srcOrd="0" destOrd="0" presId="urn:microsoft.com/office/officeart/2005/8/layout/hierarchy6"/>
    <dgm:cxn modelId="{1F739BA1-8653-4034-9326-A803AC26288A}" srcId="{7E4EF7BD-5242-4423-8B4C-605ACBC5CDEF}" destId="{E5706E7D-4A89-4D88-B588-CEF64E65A4C4}" srcOrd="0" destOrd="0" parTransId="{91F6A507-A102-4919-93FD-A35135E31384}" sibTransId="{B94D13C0-FA21-4C67-83F8-BCDC4BB61C3A}"/>
    <dgm:cxn modelId="{F9FE00E5-3C57-4EDE-96C1-A1E5927BA89F}" srcId="{7E4EF7BD-5242-4423-8B4C-605ACBC5CDEF}" destId="{496364A8-28C0-40E7-B0CA-007CEFB72335}" srcOrd="1" destOrd="0" parTransId="{9A44D536-E8D5-471F-8DF1-FAE650C85875}" sibTransId="{6119964F-BF3A-4F30-ABC3-535E89FA3DCB}"/>
    <dgm:cxn modelId="{90598B46-B18A-488A-8451-BDB9F4BBF8EF}" type="presOf" srcId="{3CABBC22-B855-40E8-ABB0-7F48D6C3DF85}" destId="{069885D0-EC3B-4347-82CA-2BC139A7877D}" srcOrd="0" destOrd="0" presId="urn:microsoft.com/office/officeart/2005/8/layout/hierarchy6"/>
    <dgm:cxn modelId="{1F847C28-7C08-474E-B1E1-55FC902D79BC}" type="presOf" srcId="{7E4EF7BD-5242-4423-8B4C-605ACBC5CDEF}" destId="{C114ED03-C59F-4709-98B7-F7D70FC4E073}" srcOrd="0" destOrd="0" presId="urn:microsoft.com/office/officeart/2005/8/layout/hierarchy6"/>
    <dgm:cxn modelId="{19D7596A-5B9B-44C2-96E6-474EC28C71C0}" type="presOf" srcId="{BE35C44D-2CD0-42F7-99D9-48996E35C50A}" destId="{7903484B-78D2-4701-B7C5-6F57BD0A0CA8}" srcOrd="0" destOrd="0" presId="urn:microsoft.com/office/officeart/2005/8/layout/hierarchy6"/>
    <dgm:cxn modelId="{61B95EAC-6EA5-4056-BF26-0A54F5331EB8}" type="presOf" srcId="{B0CF2C62-F8C4-415F-8511-30692DEE1146}" destId="{2C45470F-9C98-4197-A66F-11BDF11B017D}" srcOrd="0" destOrd="0" presId="urn:microsoft.com/office/officeart/2005/8/layout/hierarchy6"/>
    <dgm:cxn modelId="{EB6AFCBE-FB89-4C6A-8209-8854F95338C5}" type="presOf" srcId="{9CDCDA97-D71E-404D-B76B-A99623AC95DB}" destId="{23237069-3679-4D4C-8192-37FF6F9FE5E1}" srcOrd="0" destOrd="0" presId="urn:microsoft.com/office/officeart/2005/8/layout/hierarchy6"/>
    <dgm:cxn modelId="{65EAB436-8E89-41FE-96D6-4BF5DF832D21}" srcId="{7E4EF7BD-5242-4423-8B4C-605ACBC5CDEF}" destId="{BE35C44D-2CD0-42F7-99D9-48996E35C50A}" srcOrd="2" destOrd="0" parTransId="{7C0E5800-2B83-4191-9A54-19DEE57188B3}" sibTransId="{5B42E149-8720-46AB-B165-5FDC80AA3BEE}"/>
    <dgm:cxn modelId="{67C9E85D-92FA-4DD4-9CE7-B9522E0A9213}" type="presOf" srcId="{496364A8-28C0-40E7-B0CA-007CEFB72335}" destId="{72F65293-B266-45C7-8A9F-3CC7D96BC7A6}" srcOrd="0" destOrd="0" presId="urn:microsoft.com/office/officeart/2005/8/layout/hierarchy6"/>
    <dgm:cxn modelId="{1C9F3BBA-DFCA-4259-84C5-B73D532D8DA8}" type="presParOf" srcId="{23237069-3679-4D4C-8192-37FF6F9FE5E1}" destId="{BEAC7563-964F-4812-993E-1B430421880E}" srcOrd="0" destOrd="0" presId="urn:microsoft.com/office/officeart/2005/8/layout/hierarchy6"/>
    <dgm:cxn modelId="{E71B584A-3981-4012-835A-3416CC0548D5}" type="presParOf" srcId="{BEAC7563-964F-4812-993E-1B430421880E}" destId="{493C7E22-89B7-4602-AC5C-2EB0A1071070}" srcOrd="0" destOrd="0" presId="urn:microsoft.com/office/officeart/2005/8/layout/hierarchy6"/>
    <dgm:cxn modelId="{61ADA145-B5BE-4852-8D8C-0E632A7C8FB9}" type="presParOf" srcId="{493C7E22-89B7-4602-AC5C-2EB0A1071070}" destId="{78F77A63-ABF3-4ABC-AEA3-A71ED390A7CF}" srcOrd="0" destOrd="0" presId="urn:microsoft.com/office/officeart/2005/8/layout/hierarchy6"/>
    <dgm:cxn modelId="{EF682A64-E1AF-4110-B36C-F323C2C7D3BD}" type="presParOf" srcId="{78F77A63-ABF3-4ABC-AEA3-A71ED390A7CF}" destId="{C114ED03-C59F-4709-98B7-F7D70FC4E073}" srcOrd="0" destOrd="0" presId="urn:microsoft.com/office/officeart/2005/8/layout/hierarchy6"/>
    <dgm:cxn modelId="{27E52B02-EBBA-4A67-B2C4-635F9804D2EE}" type="presParOf" srcId="{78F77A63-ABF3-4ABC-AEA3-A71ED390A7CF}" destId="{6E382546-3929-4A18-9B35-0ED0FCA27B43}" srcOrd="1" destOrd="0" presId="urn:microsoft.com/office/officeart/2005/8/layout/hierarchy6"/>
    <dgm:cxn modelId="{D04CF63F-F7A0-41E5-9F24-AB7E9EB0DDE4}" type="presParOf" srcId="{6E382546-3929-4A18-9B35-0ED0FCA27B43}" destId="{D8AC71C6-0670-438D-944F-665FA5E9AD3B}" srcOrd="0" destOrd="0" presId="urn:microsoft.com/office/officeart/2005/8/layout/hierarchy6"/>
    <dgm:cxn modelId="{365B839B-D6D4-4570-9BCC-2D9314A2F89A}" type="presParOf" srcId="{6E382546-3929-4A18-9B35-0ED0FCA27B43}" destId="{2D1ABE52-FC36-4F74-AD43-71C8C18DDED7}" srcOrd="1" destOrd="0" presId="urn:microsoft.com/office/officeart/2005/8/layout/hierarchy6"/>
    <dgm:cxn modelId="{3F039F01-92ED-4761-A3C6-587F51C038FC}" type="presParOf" srcId="{2D1ABE52-FC36-4F74-AD43-71C8C18DDED7}" destId="{2F6E5B15-D6F5-4758-B743-013A74AE81C6}" srcOrd="0" destOrd="0" presId="urn:microsoft.com/office/officeart/2005/8/layout/hierarchy6"/>
    <dgm:cxn modelId="{524C2C77-BCA8-4680-AAF2-9B48EACAA76D}" type="presParOf" srcId="{2D1ABE52-FC36-4F74-AD43-71C8C18DDED7}" destId="{ED4C57D9-C586-4001-8136-4ED594CC9CED}" srcOrd="1" destOrd="0" presId="urn:microsoft.com/office/officeart/2005/8/layout/hierarchy6"/>
    <dgm:cxn modelId="{40F48AAE-6D59-47DC-9DF8-1A0E0DC7E3D8}" type="presParOf" srcId="{6E382546-3929-4A18-9B35-0ED0FCA27B43}" destId="{C6C997B2-E2E0-42D1-843A-2523932C812B}" srcOrd="2" destOrd="0" presId="urn:microsoft.com/office/officeart/2005/8/layout/hierarchy6"/>
    <dgm:cxn modelId="{67461570-DEC8-4DE6-BD3F-CC7F2E7B1F60}" type="presParOf" srcId="{6E382546-3929-4A18-9B35-0ED0FCA27B43}" destId="{E15F6B9A-38D9-4DF9-8122-C96F34B69E87}" srcOrd="3" destOrd="0" presId="urn:microsoft.com/office/officeart/2005/8/layout/hierarchy6"/>
    <dgm:cxn modelId="{2839417B-CDBD-4BBA-85CB-AD1F012C6144}" type="presParOf" srcId="{E15F6B9A-38D9-4DF9-8122-C96F34B69E87}" destId="{72F65293-B266-45C7-8A9F-3CC7D96BC7A6}" srcOrd="0" destOrd="0" presId="urn:microsoft.com/office/officeart/2005/8/layout/hierarchy6"/>
    <dgm:cxn modelId="{F6083967-E49E-4734-8D44-7C586FC457B2}" type="presParOf" srcId="{E15F6B9A-38D9-4DF9-8122-C96F34B69E87}" destId="{77AC04EC-F2EB-4980-9AFC-281C662AABFF}" srcOrd="1" destOrd="0" presId="urn:microsoft.com/office/officeart/2005/8/layout/hierarchy6"/>
    <dgm:cxn modelId="{CAE45452-C963-450D-8826-3BB6618A2B9F}" type="presParOf" srcId="{6E382546-3929-4A18-9B35-0ED0FCA27B43}" destId="{D697CF69-19B5-4B87-8B63-29477EC16EF2}" srcOrd="4" destOrd="0" presId="urn:microsoft.com/office/officeart/2005/8/layout/hierarchy6"/>
    <dgm:cxn modelId="{751417D0-0944-4237-850C-B7A702712850}" type="presParOf" srcId="{6E382546-3929-4A18-9B35-0ED0FCA27B43}" destId="{0EB20D25-6393-49E5-9247-90200E680754}" srcOrd="5" destOrd="0" presId="urn:microsoft.com/office/officeart/2005/8/layout/hierarchy6"/>
    <dgm:cxn modelId="{63BFFC5B-9490-485B-85B6-9DA16D98339A}" type="presParOf" srcId="{0EB20D25-6393-49E5-9247-90200E680754}" destId="{7903484B-78D2-4701-B7C5-6F57BD0A0CA8}" srcOrd="0" destOrd="0" presId="urn:microsoft.com/office/officeart/2005/8/layout/hierarchy6"/>
    <dgm:cxn modelId="{DB6F56C1-0FF0-46B3-A349-0CA7AAF942AB}" type="presParOf" srcId="{0EB20D25-6393-49E5-9247-90200E680754}" destId="{4DBC4744-A388-4368-A127-40F9E1065866}" srcOrd="1" destOrd="0" presId="urn:microsoft.com/office/officeart/2005/8/layout/hierarchy6"/>
    <dgm:cxn modelId="{5D72B5BA-4427-49AE-A9A2-0A0A644D359F}" type="presParOf" srcId="{6E382546-3929-4A18-9B35-0ED0FCA27B43}" destId="{069885D0-EC3B-4347-82CA-2BC139A7877D}" srcOrd="6" destOrd="0" presId="urn:microsoft.com/office/officeart/2005/8/layout/hierarchy6"/>
    <dgm:cxn modelId="{C71284DF-23B2-485A-A966-80B2F18F3EDD}" type="presParOf" srcId="{6E382546-3929-4A18-9B35-0ED0FCA27B43}" destId="{9DB19657-C6D8-43FB-A3ED-658B764A71E4}" srcOrd="7" destOrd="0" presId="urn:microsoft.com/office/officeart/2005/8/layout/hierarchy6"/>
    <dgm:cxn modelId="{0E491CBC-A54A-4CAA-9CFA-E0B3693910F5}" type="presParOf" srcId="{9DB19657-C6D8-43FB-A3ED-658B764A71E4}" destId="{2C45470F-9C98-4197-A66F-11BDF11B017D}" srcOrd="0" destOrd="0" presId="urn:microsoft.com/office/officeart/2005/8/layout/hierarchy6"/>
    <dgm:cxn modelId="{BE3A519E-10C8-4E8E-9B4B-442215478D62}" type="presParOf" srcId="{9DB19657-C6D8-43FB-A3ED-658B764A71E4}" destId="{24B4369B-0CBB-412D-93C9-840DE0E1D78D}" srcOrd="1" destOrd="0" presId="urn:microsoft.com/office/officeart/2005/8/layout/hierarchy6"/>
    <dgm:cxn modelId="{7F458FD6-ACED-4C1A-8CAD-4750D7E47DB6}" type="presParOf" srcId="{23237069-3679-4D4C-8192-37FF6F9FE5E1}" destId="{043F1139-5460-42D9-B3B9-6A3424547F41}"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FB6B5F-AF92-4B5D-84AF-D8012BB86894}"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zh-TW" altLang="en-US"/>
        </a:p>
      </dgm:t>
    </dgm:pt>
    <dgm:pt modelId="{ED00AC8F-C4D0-4BBC-815B-1772DA2C2088}">
      <dgm:prSet/>
      <dgm:spPr/>
      <dgm:t>
        <a:bodyPr/>
        <a:lstStyle/>
        <a:p>
          <a:pPr rtl="0"/>
          <a:r>
            <a:rPr lang="en-US" b="1" dirty="0" smtClean="0"/>
            <a:t>DOS</a:t>
          </a:r>
          <a:br>
            <a:rPr lang="en-US" b="1" dirty="0" smtClean="0"/>
          </a:br>
          <a:r>
            <a:rPr lang="zh-TW" b="1" dirty="0" smtClean="0"/>
            <a:t>磁碟作業系統</a:t>
          </a:r>
          <a:endParaRPr lang="zh-TW" dirty="0"/>
        </a:p>
      </dgm:t>
    </dgm:pt>
    <dgm:pt modelId="{BD72E5CD-0E21-4614-B405-C39EABCB382C}" type="parTrans" cxnId="{D9CEAA37-A43A-47CD-83AB-DF858FA39155}">
      <dgm:prSet/>
      <dgm:spPr/>
      <dgm:t>
        <a:bodyPr/>
        <a:lstStyle/>
        <a:p>
          <a:endParaRPr lang="zh-TW" altLang="en-US"/>
        </a:p>
      </dgm:t>
    </dgm:pt>
    <dgm:pt modelId="{69FB3E41-D2A5-4E0A-9EB8-5404F2AE605E}" type="sibTrans" cxnId="{D9CEAA37-A43A-47CD-83AB-DF858FA39155}">
      <dgm:prSet/>
      <dgm:spPr/>
      <dgm:t>
        <a:bodyPr/>
        <a:lstStyle/>
        <a:p>
          <a:endParaRPr lang="zh-TW" altLang="en-US"/>
        </a:p>
      </dgm:t>
    </dgm:pt>
    <dgm:pt modelId="{8819F706-C122-4AE8-81CE-C881687F432B}">
      <dgm:prSet/>
      <dgm:spPr/>
      <dgm:t>
        <a:bodyPr/>
        <a:lstStyle/>
        <a:p>
          <a:pPr rtl="0"/>
          <a:r>
            <a:rPr lang="zh-TW" b="1" dirty="0" smtClean="0"/>
            <a:t>微軟</a:t>
          </a:r>
          <a:r>
            <a:rPr lang="zh-TW" b="1" dirty="0" smtClean="0"/>
            <a:t>最早的作業系統產品，用在</a:t>
          </a:r>
          <a:r>
            <a:rPr lang="en-US" b="1" dirty="0" smtClean="0"/>
            <a:t>IBM</a:t>
          </a:r>
          <a:r>
            <a:rPr lang="zh-TW" b="1" dirty="0" smtClean="0"/>
            <a:t>相容個人電腦上，使用者以指令方式操控電腦。</a:t>
          </a:r>
          <a:endParaRPr lang="zh-TW" dirty="0"/>
        </a:p>
      </dgm:t>
    </dgm:pt>
    <dgm:pt modelId="{30ADC65C-3378-4AA7-8BEE-8993C6ED5483}" type="parTrans" cxnId="{7FF9261A-9382-46B1-9C9C-D395EFBA587F}">
      <dgm:prSet/>
      <dgm:spPr/>
      <dgm:t>
        <a:bodyPr/>
        <a:lstStyle/>
        <a:p>
          <a:endParaRPr lang="zh-TW" altLang="en-US"/>
        </a:p>
      </dgm:t>
    </dgm:pt>
    <dgm:pt modelId="{182EC1BB-E643-441C-B124-CCF4E875DE8C}" type="sibTrans" cxnId="{7FF9261A-9382-46B1-9C9C-D395EFBA587F}">
      <dgm:prSet/>
      <dgm:spPr/>
      <dgm:t>
        <a:bodyPr/>
        <a:lstStyle/>
        <a:p>
          <a:endParaRPr lang="zh-TW" altLang="en-US"/>
        </a:p>
      </dgm:t>
    </dgm:pt>
    <dgm:pt modelId="{D68C3717-E708-4D82-851E-FEA13ED62403}">
      <dgm:prSet/>
      <dgm:spPr/>
      <dgm:t>
        <a:bodyPr/>
        <a:lstStyle/>
        <a:p>
          <a:pPr rtl="0"/>
          <a:r>
            <a:rPr lang="en-US" b="1" smtClean="0"/>
            <a:t>Mac OS</a:t>
          </a:r>
          <a:endParaRPr lang="zh-TW"/>
        </a:p>
      </dgm:t>
    </dgm:pt>
    <dgm:pt modelId="{FF35A142-2002-495C-9D51-C0B146FB9658}" type="parTrans" cxnId="{11B8C9B0-CE1D-4098-9826-07229524F0FC}">
      <dgm:prSet/>
      <dgm:spPr/>
      <dgm:t>
        <a:bodyPr/>
        <a:lstStyle/>
        <a:p>
          <a:endParaRPr lang="zh-TW" altLang="en-US"/>
        </a:p>
      </dgm:t>
    </dgm:pt>
    <dgm:pt modelId="{79146AB8-0171-4767-9AF6-65313A91FC0C}" type="sibTrans" cxnId="{11B8C9B0-CE1D-4098-9826-07229524F0FC}">
      <dgm:prSet/>
      <dgm:spPr/>
      <dgm:t>
        <a:bodyPr/>
        <a:lstStyle/>
        <a:p>
          <a:endParaRPr lang="zh-TW" altLang="en-US"/>
        </a:p>
      </dgm:t>
    </dgm:pt>
    <dgm:pt modelId="{704E86C6-B801-4082-B2A4-6B1B59E53C54}">
      <dgm:prSet/>
      <dgm:spPr/>
      <dgm:t>
        <a:bodyPr/>
        <a:lstStyle/>
        <a:p>
          <a:pPr rtl="0"/>
          <a:r>
            <a:rPr lang="zh-TW" b="1" dirty="0" smtClean="0"/>
            <a:t>第</a:t>
          </a:r>
          <a:r>
            <a:rPr lang="zh-TW" b="1" dirty="0" smtClean="0"/>
            <a:t>一個圖形化介面的個人電腦作業系統，適用於蘋果電腦上。</a:t>
          </a:r>
          <a:endParaRPr lang="zh-TW" dirty="0"/>
        </a:p>
      </dgm:t>
    </dgm:pt>
    <dgm:pt modelId="{AEEB4F55-535A-4E4D-89C4-957065A62CD0}" type="parTrans" cxnId="{8A0709CC-ABD6-430B-B89A-88AB2DF81BE7}">
      <dgm:prSet/>
      <dgm:spPr/>
      <dgm:t>
        <a:bodyPr/>
        <a:lstStyle/>
        <a:p>
          <a:endParaRPr lang="zh-TW" altLang="en-US"/>
        </a:p>
      </dgm:t>
    </dgm:pt>
    <dgm:pt modelId="{EAECB048-F680-4D93-8C8D-F03BF81A8120}" type="sibTrans" cxnId="{8A0709CC-ABD6-430B-B89A-88AB2DF81BE7}">
      <dgm:prSet/>
      <dgm:spPr/>
      <dgm:t>
        <a:bodyPr/>
        <a:lstStyle/>
        <a:p>
          <a:endParaRPr lang="zh-TW" altLang="en-US"/>
        </a:p>
      </dgm:t>
    </dgm:pt>
    <dgm:pt modelId="{F9EE3DB5-A562-412C-96FB-E4691EBE9C78}">
      <dgm:prSet/>
      <dgm:spPr/>
      <dgm:t>
        <a:bodyPr/>
        <a:lstStyle/>
        <a:p>
          <a:pPr rtl="0"/>
          <a:r>
            <a:rPr lang="en-US" b="1" smtClean="0"/>
            <a:t>Windows</a:t>
          </a:r>
          <a:endParaRPr lang="zh-TW"/>
        </a:p>
      </dgm:t>
    </dgm:pt>
    <dgm:pt modelId="{E54A0AE9-F03F-4382-A1D7-7D8773F6432B}" type="parTrans" cxnId="{2BD91140-B227-442E-819D-B397D721D944}">
      <dgm:prSet/>
      <dgm:spPr/>
      <dgm:t>
        <a:bodyPr/>
        <a:lstStyle/>
        <a:p>
          <a:endParaRPr lang="zh-TW" altLang="en-US"/>
        </a:p>
      </dgm:t>
    </dgm:pt>
    <dgm:pt modelId="{DC0F6FEA-08B3-4293-A5A8-CCE7FABD8AD9}" type="sibTrans" cxnId="{2BD91140-B227-442E-819D-B397D721D944}">
      <dgm:prSet/>
      <dgm:spPr/>
      <dgm:t>
        <a:bodyPr/>
        <a:lstStyle/>
        <a:p>
          <a:endParaRPr lang="zh-TW" altLang="en-US"/>
        </a:p>
      </dgm:t>
    </dgm:pt>
    <dgm:pt modelId="{E4975A4C-043F-4834-8F46-243C183BD4EA}">
      <dgm:prSet/>
      <dgm:spPr/>
      <dgm:t>
        <a:bodyPr/>
        <a:lstStyle/>
        <a:p>
          <a:pPr rtl="0"/>
          <a:r>
            <a:rPr lang="zh-TW" b="1" dirty="0" smtClean="0"/>
            <a:t>微軟推出</a:t>
          </a:r>
          <a:r>
            <a:rPr lang="zh-TW" altLang="en-US" b="1" dirty="0" smtClean="0"/>
            <a:t>的</a:t>
          </a:r>
          <a:r>
            <a:rPr lang="en-US" b="1" dirty="0" smtClean="0"/>
            <a:t>Windows 1.0</a:t>
          </a:r>
          <a:r>
            <a:rPr lang="zh-TW" b="1" dirty="0" smtClean="0"/>
            <a:t>是</a:t>
          </a:r>
          <a:r>
            <a:rPr lang="en-US" b="1" dirty="0" smtClean="0"/>
            <a:t>PC</a:t>
          </a:r>
          <a:r>
            <a:rPr lang="zh-TW" b="1" dirty="0" smtClean="0"/>
            <a:t>上的第一個圖形化作業系統。</a:t>
          </a:r>
          <a:endParaRPr lang="zh-TW" dirty="0"/>
        </a:p>
      </dgm:t>
    </dgm:pt>
    <dgm:pt modelId="{9781CBEF-03F2-4EEA-86F4-8E1D42EC17BD}" type="parTrans" cxnId="{14D9D0DD-468D-48A5-9CC0-F5540FAC6F21}">
      <dgm:prSet/>
      <dgm:spPr/>
      <dgm:t>
        <a:bodyPr/>
        <a:lstStyle/>
        <a:p>
          <a:endParaRPr lang="zh-TW" altLang="en-US"/>
        </a:p>
      </dgm:t>
    </dgm:pt>
    <dgm:pt modelId="{0654FDFD-ACA9-4756-B577-2A62CFD9A8BF}" type="sibTrans" cxnId="{14D9D0DD-468D-48A5-9CC0-F5540FAC6F21}">
      <dgm:prSet/>
      <dgm:spPr/>
      <dgm:t>
        <a:bodyPr/>
        <a:lstStyle/>
        <a:p>
          <a:endParaRPr lang="zh-TW" altLang="en-US"/>
        </a:p>
      </dgm:t>
    </dgm:pt>
    <dgm:pt modelId="{DED61DBE-58BE-4A26-B2B2-805DEA1C7FB0}">
      <dgm:prSet/>
      <dgm:spPr/>
      <dgm:t>
        <a:bodyPr/>
        <a:lstStyle/>
        <a:p>
          <a:pPr rtl="0"/>
          <a:r>
            <a:rPr lang="en-US" b="1" smtClean="0"/>
            <a:t>Linux</a:t>
          </a:r>
          <a:endParaRPr lang="zh-TW"/>
        </a:p>
      </dgm:t>
    </dgm:pt>
    <dgm:pt modelId="{F316F93B-B2C6-4D72-8262-44B3EFE51E67}" type="parTrans" cxnId="{3DB5BE07-EBF5-42AF-8C95-50A0284F5960}">
      <dgm:prSet/>
      <dgm:spPr/>
      <dgm:t>
        <a:bodyPr/>
        <a:lstStyle/>
        <a:p>
          <a:endParaRPr lang="zh-TW" altLang="en-US"/>
        </a:p>
      </dgm:t>
    </dgm:pt>
    <dgm:pt modelId="{65EEF9C5-CDC1-4387-A2C4-6B71F777534D}" type="sibTrans" cxnId="{3DB5BE07-EBF5-42AF-8C95-50A0284F5960}">
      <dgm:prSet/>
      <dgm:spPr/>
      <dgm:t>
        <a:bodyPr/>
        <a:lstStyle/>
        <a:p>
          <a:endParaRPr lang="zh-TW" altLang="en-US"/>
        </a:p>
      </dgm:t>
    </dgm:pt>
    <dgm:pt modelId="{FC499470-97E6-4425-BB9C-053D4CDA2AFB}">
      <dgm:prSet/>
      <dgm:spPr/>
      <dgm:t>
        <a:bodyPr/>
        <a:lstStyle/>
        <a:p>
          <a:pPr rtl="0"/>
          <a:r>
            <a:rPr lang="zh-TW" b="1" dirty="0" smtClean="0"/>
            <a:t>根據大型電腦作業系統</a:t>
          </a:r>
          <a:r>
            <a:rPr lang="en-US" b="1" dirty="0" smtClean="0"/>
            <a:t>UNIX</a:t>
          </a:r>
          <a:r>
            <a:rPr lang="zh-TW" b="1" dirty="0" smtClean="0"/>
            <a:t>所發展，早期只有命令列模式，現在也有了圖形化使用者介面。</a:t>
          </a:r>
          <a:endParaRPr lang="zh-TW" dirty="0"/>
        </a:p>
      </dgm:t>
    </dgm:pt>
    <dgm:pt modelId="{89821A0E-F880-486A-8E76-3E7EEB8DA04C}" type="parTrans" cxnId="{99974255-C000-48A5-AA58-45645AE1C5BB}">
      <dgm:prSet/>
      <dgm:spPr/>
      <dgm:t>
        <a:bodyPr/>
        <a:lstStyle/>
        <a:p>
          <a:endParaRPr lang="zh-TW" altLang="en-US"/>
        </a:p>
      </dgm:t>
    </dgm:pt>
    <dgm:pt modelId="{82AA9523-69A3-416C-B374-2D5F0A2E8A1C}" type="sibTrans" cxnId="{99974255-C000-48A5-AA58-45645AE1C5BB}">
      <dgm:prSet/>
      <dgm:spPr/>
      <dgm:t>
        <a:bodyPr/>
        <a:lstStyle/>
        <a:p>
          <a:endParaRPr lang="zh-TW" altLang="en-US"/>
        </a:p>
      </dgm:t>
    </dgm:pt>
    <dgm:pt modelId="{66A51C54-731D-4FBE-8ADD-A037693671BF}" type="pres">
      <dgm:prSet presAssocID="{DDFB6B5F-AF92-4B5D-84AF-D8012BB86894}" presName="theList" presStyleCnt="0">
        <dgm:presLayoutVars>
          <dgm:dir/>
          <dgm:animLvl val="lvl"/>
          <dgm:resizeHandles val="exact"/>
        </dgm:presLayoutVars>
      </dgm:prSet>
      <dgm:spPr/>
      <dgm:t>
        <a:bodyPr/>
        <a:lstStyle/>
        <a:p>
          <a:endParaRPr lang="zh-TW" altLang="en-US"/>
        </a:p>
      </dgm:t>
    </dgm:pt>
    <dgm:pt modelId="{953540B1-990D-4165-AA45-17252335E492}" type="pres">
      <dgm:prSet presAssocID="{ED00AC8F-C4D0-4BBC-815B-1772DA2C2088}" presName="compNode" presStyleCnt="0"/>
      <dgm:spPr/>
    </dgm:pt>
    <dgm:pt modelId="{E6989828-48A8-4900-992A-E3907662702C}" type="pres">
      <dgm:prSet presAssocID="{ED00AC8F-C4D0-4BBC-815B-1772DA2C2088}" presName="aNode" presStyleLbl="bgShp" presStyleIdx="0" presStyleCnt="4"/>
      <dgm:spPr/>
      <dgm:t>
        <a:bodyPr/>
        <a:lstStyle/>
        <a:p>
          <a:endParaRPr lang="zh-TW" altLang="en-US"/>
        </a:p>
      </dgm:t>
    </dgm:pt>
    <dgm:pt modelId="{E5023419-3994-4C49-ACDA-8BBF5A12D1F8}" type="pres">
      <dgm:prSet presAssocID="{ED00AC8F-C4D0-4BBC-815B-1772DA2C2088}" presName="textNode" presStyleLbl="bgShp" presStyleIdx="0" presStyleCnt="4"/>
      <dgm:spPr/>
      <dgm:t>
        <a:bodyPr/>
        <a:lstStyle/>
        <a:p>
          <a:endParaRPr lang="zh-TW" altLang="en-US"/>
        </a:p>
      </dgm:t>
    </dgm:pt>
    <dgm:pt modelId="{EFB5F87A-C32B-4E33-87E5-57FE3C713CB4}" type="pres">
      <dgm:prSet presAssocID="{ED00AC8F-C4D0-4BBC-815B-1772DA2C2088}" presName="compChildNode" presStyleCnt="0"/>
      <dgm:spPr/>
    </dgm:pt>
    <dgm:pt modelId="{C66946F8-AF94-45C6-8669-957907EF9179}" type="pres">
      <dgm:prSet presAssocID="{ED00AC8F-C4D0-4BBC-815B-1772DA2C2088}" presName="theInnerList" presStyleCnt="0"/>
      <dgm:spPr/>
    </dgm:pt>
    <dgm:pt modelId="{9C88E4EE-B867-4730-8BE4-045FAA72E804}" type="pres">
      <dgm:prSet presAssocID="{8819F706-C122-4AE8-81CE-C881687F432B}" presName="childNode" presStyleLbl="node1" presStyleIdx="0" presStyleCnt="4">
        <dgm:presLayoutVars>
          <dgm:bulletEnabled val="1"/>
        </dgm:presLayoutVars>
      </dgm:prSet>
      <dgm:spPr/>
      <dgm:t>
        <a:bodyPr/>
        <a:lstStyle/>
        <a:p>
          <a:endParaRPr lang="zh-TW" altLang="en-US"/>
        </a:p>
      </dgm:t>
    </dgm:pt>
    <dgm:pt modelId="{B7AE02A8-F0BE-461F-9F06-93E3B0D2DB99}" type="pres">
      <dgm:prSet presAssocID="{ED00AC8F-C4D0-4BBC-815B-1772DA2C2088}" presName="aSpace" presStyleCnt="0"/>
      <dgm:spPr/>
    </dgm:pt>
    <dgm:pt modelId="{62BF41BA-A5AC-46C3-B364-347592A2C132}" type="pres">
      <dgm:prSet presAssocID="{D68C3717-E708-4D82-851E-FEA13ED62403}" presName="compNode" presStyleCnt="0"/>
      <dgm:spPr/>
    </dgm:pt>
    <dgm:pt modelId="{7146ECC3-A499-4DC2-A65B-D6AFB808FDB2}" type="pres">
      <dgm:prSet presAssocID="{D68C3717-E708-4D82-851E-FEA13ED62403}" presName="aNode" presStyleLbl="bgShp" presStyleIdx="1" presStyleCnt="4"/>
      <dgm:spPr/>
      <dgm:t>
        <a:bodyPr/>
        <a:lstStyle/>
        <a:p>
          <a:endParaRPr lang="zh-TW" altLang="en-US"/>
        </a:p>
      </dgm:t>
    </dgm:pt>
    <dgm:pt modelId="{C7568EAC-1DED-4CCF-846A-D1D98EAEFCC2}" type="pres">
      <dgm:prSet presAssocID="{D68C3717-E708-4D82-851E-FEA13ED62403}" presName="textNode" presStyleLbl="bgShp" presStyleIdx="1" presStyleCnt="4"/>
      <dgm:spPr/>
      <dgm:t>
        <a:bodyPr/>
        <a:lstStyle/>
        <a:p>
          <a:endParaRPr lang="zh-TW" altLang="en-US"/>
        </a:p>
      </dgm:t>
    </dgm:pt>
    <dgm:pt modelId="{221E8172-EDA7-4F9D-95E0-544A937A6E7D}" type="pres">
      <dgm:prSet presAssocID="{D68C3717-E708-4D82-851E-FEA13ED62403}" presName="compChildNode" presStyleCnt="0"/>
      <dgm:spPr/>
    </dgm:pt>
    <dgm:pt modelId="{6419277E-86DF-4154-8C23-F4563F7EAB8A}" type="pres">
      <dgm:prSet presAssocID="{D68C3717-E708-4D82-851E-FEA13ED62403}" presName="theInnerList" presStyleCnt="0"/>
      <dgm:spPr/>
    </dgm:pt>
    <dgm:pt modelId="{676982ED-93E4-4E00-BDC4-017A734EBA47}" type="pres">
      <dgm:prSet presAssocID="{704E86C6-B801-4082-B2A4-6B1B59E53C54}" presName="childNode" presStyleLbl="node1" presStyleIdx="1" presStyleCnt="4">
        <dgm:presLayoutVars>
          <dgm:bulletEnabled val="1"/>
        </dgm:presLayoutVars>
      </dgm:prSet>
      <dgm:spPr/>
      <dgm:t>
        <a:bodyPr/>
        <a:lstStyle/>
        <a:p>
          <a:endParaRPr lang="zh-TW" altLang="en-US"/>
        </a:p>
      </dgm:t>
    </dgm:pt>
    <dgm:pt modelId="{962EEF86-8F7B-4313-AFB3-E7FDAD288B07}" type="pres">
      <dgm:prSet presAssocID="{D68C3717-E708-4D82-851E-FEA13ED62403}" presName="aSpace" presStyleCnt="0"/>
      <dgm:spPr/>
    </dgm:pt>
    <dgm:pt modelId="{B110431F-F647-4AF7-B02B-FD57969EF2AD}" type="pres">
      <dgm:prSet presAssocID="{F9EE3DB5-A562-412C-96FB-E4691EBE9C78}" presName="compNode" presStyleCnt="0"/>
      <dgm:spPr/>
    </dgm:pt>
    <dgm:pt modelId="{4199C421-EBD5-4B7C-AB1E-9F1716F0800A}" type="pres">
      <dgm:prSet presAssocID="{F9EE3DB5-A562-412C-96FB-E4691EBE9C78}" presName="aNode" presStyleLbl="bgShp" presStyleIdx="2" presStyleCnt="4"/>
      <dgm:spPr/>
      <dgm:t>
        <a:bodyPr/>
        <a:lstStyle/>
        <a:p>
          <a:endParaRPr lang="zh-TW" altLang="en-US"/>
        </a:p>
      </dgm:t>
    </dgm:pt>
    <dgm:pt modelId="{C72BA33C-42A2-4E3B-AF81-158990F11793}" type="pres">
      <dgm:prSet presAssocID="{F9EE3DB5-A562-412C-96FB-E4691EBE9C78}" presName="textNode" presStyleLbl="bgShp" presStyleIdx="2" presStyleCnt="4"/>
      <dgm:spPr/>
      <dgm:t>
        <a:bodyPr/>
        <a:lstStyle/>
        <a:p>
          <a:endParaRPr lang="zh-TW" altLang="en-US"/>
        </a:p>
      </dgm:t>
    </dgm:pt>
    <dgm:pt modelId="{2EB43EFB-04FD-4AB4-AFC9-314ABFE4395A}" type="pres">
      <dgm:prSet presAssocID="{F9EE3DB5-A562-412C-96FB-E4691EBE9C78}" presName="compChildNode" presStyleCnt="0"/>
      <dgm:spPr/>
    </dgm:pt>
    <dgm:pt modelId="{C4465A06-040D-4D6D-A4BF-8CCCCD40DC74}" type="pres">
      <dgm:prSet presAssocID="{F9EE3DB5-A562-412C-96FB-E4691EBE9C78}" presName="theInnerList" presStyleCnt="0"/>
      <dgm:spPr/>
    </dgm:pt>
    <dgm:pt modelId="{F1A615C9-4CCE-4362-9B09-68599A4CE9B1}" type="pres">
      <dgm:prSet presAssocID="{E4975A4C-043F-4834-8F46-243C183BD4EA}" presName="childNode" presStyleLbl="node1" presStyleIdx="2" presStyleCnt="4">
        <dgm:presLayoutVars>
          <dgm:bulletEnabled val="1"/>
        </dgm:presLayoutVars>
      </dgm:prSet>
      <dgm:spPr/>
      <dgm:t>
        <a:bodyPr/>
        <a:lstStyle/>
        <a:p>
          <a:endParaRPr lang="zh-TW" altLang="en-US"/>
        </a:p>
      </dgm:t>
    </dgm:pt>
    <dgm:pt modelId="{1A743CAA-67DB-4011-ADD8-CD34F8353EC0}" type="pres">
      <dgm:prSet presAssocID="{F9EE3DB5-A562-412C-96FB-E4691EBE9C78}" presName="aSpace" presStyleCnt="0"/>
      <dgm:spPr/>
    </dgm:pt>
    <dgm:pt modelId="{02FD29AC-3BA6-4825-A41C-D52172B79AC3}" type="pres">
      <dgm:prSet presAssocID="{DED61DBE-58BE-4A26-B2B2-805DEA1C7FB0}" presName="compNode" presStyleCnt="0"/>
      <dgm:spPr/>
    </dgm:pt>
    <dgm:pt modelId="{43A0AD34-7D5F-442C-829B-6AFF5BC527A0}" type="pres">
      <dgm:prSet presAssocID="{DED61DBE-58BE-4A26-B2B2-805DEA1C7FB0}" presName="aNode" presStyleLbl="bgShp" presStyleIdx="3" presStyleCnt="4"/>
      <dgm:spPr/>
      <dgm:t>
        <a:bodyPr/>
        <a:lstStyle/>
        <a:p>
          <a:endParaRPr lang="zh-TW" altLang="en-US"/>
        </a:p>
      </dgm:t>
    </dgm:pt>
    <dgm:pt modelId="{FA6BD9C3-D2F4-4750-8128-D981C26E0CD2}" type="pres">
      <dgm:prSet presAssocID="{DED61DBE-58BE-4A26-B2B2-805DEA1C7FB0}" presName="textNode" presStyleLbl="bgShp" presStyleIdx="3" presStyleCnt="4"/>
      <dgm:spPr/>
      <dgm:t>
        <a:bodyPr/>
        <a:lstStyle/>
        <a:p>
          <a:endParaRPr lang="zh-TW" altLang="en-US"/>
        </a:p>
      </dgm:t>
    </dgm:pt>
    <dgm:pt modelId="{FEC5E065-4EEF-4ECF-A6C7-01FA3E0FB1DD}" type="pres">
      <dgm:prSet presAssocID="{DED61DBE-58BE-4A26-B2B2-805DEA1C7FB0}" presName="compChildNode" presStyleCnt="0"/>
      <dgm:spPr/>
    </dgm:pt>
    <dgm:pt modelId="{59831619-9598-435D-BCCF-9BF5CD01CAC4}" type="pres">
      <dgm:prSet presAssocID="{DED61DBE-58BE-4A26-B2B2-805DEA1C7FB0}" presName="theInnerList" presStyleCnt="0"/>
      <dgm:spPr/>
    </dgm:pt>
    <dgm:pt modelId="{03A037B0-18B7-4771-AFFE-415CB798E264}" type="pres">
      <dgm:prSet presAssocID="{FC499470-97E6-4425-BB9C-053D4CDA2AFB}" presName="childNode" presStyleLbl="node1" presStyleIdx="3" presStyleCnt="4">
        <dgm:presLayoutVars>
          <dgm:bulletEnabled val="1"/>
        </dgm:presLayoutVars>
      </dgm:prSet>
      <dgm:spPr/>
      <dgm:t>
        <a:bodyPr/>
        <a:lstStyle/>
        <a:p>
          <a:endParaRPr lang="zh-TW" altLang="en-US"/>
        </a:p>
      </dgm:t>
    </dgm:pt>
  </dgm:ptLst>
  <dgm:cxnLst>
    <dgm:cxn modelId="{A88EDE5D-6B63-40EC-884C-099B13C5D095}" type="presOf" srcId="{FC499470-97E6-4425-BB9C-053D4CDA2AFB}" destId="{03A037B0-18B7-4771-AFFE-415CB798E264}" srcOrd="0" destOrd="0" presId="urn:microsoft.com/office/officeart/2005/8/layout/lProcess2"/>
    <dgm:cxn modelId="{5FFE9269-E5FD-4EA6-9548-46F9071B9CA0}" type="presOf" srcId="{DED61DBE-58BE-4A26-B2B2-805DEA1C7FB0}" destId="{FA6BD9C3-D2F4-4750-8128-D981C26E0CD2}" srcOrd="1" destOrd="0" presId="urn:microsoft.com/office/officeart/2005/8/layout/lProcess2"/>
    <dgm:cxn modelId="{CACFF00C-9D5D-4E97-AB91-C6F947CACB71}" type="presOf" srcId="{DDFB6B5F-AF92-4B5D-84AF-D8012BB86894}" destId="{66A51C54-731D-4FBE-8ADD-A037693671BF}" srcOrd="0" destOrd="0" presId="urn:microsoft.com/office/officeart/2005/8/layout/lProcess2"/>
    <dgm:cxn modelId="{783B088B-0E5F-4CAD-A5B9-257C65F05F46}" type="presOf" srcId="{ED00AC8F-C4D0-4BBC-815B-1772DA2C2088}" destId="{E5023419-3994-4C49-ACDA-8BBF5A12D1F8}" srcOrd="1" destOrd="0" presId="urn:microsoft.com/office/officeart/2005/8/layout/lProcess2"/>
    <dgm:cxn modelId="{8A0709CC-ABD6-430B-B89A-88AB2DF81BE7}" srcId="{D68C3717-E708-4D82-851E-FEA13ED62403}" destId="{704E86C6-B801-4082-B2A4-6B1B59E53C54}" srcOrd="0" destOrd="0" parTransId="{AEEB4F55-535A-4E4D-89C4-957065A62CD0}" sibTransId="{EAECB048-F680-4D93-8C8D-F03BF81A8120}"/>
    <dgm:cxn modelId="{E0B61D0F-A3CD-4147-B68E-182DEC6D9AEE}" type="presOf" srcId="{ED00AC8F-C4D0-4BBC-815B-1772DA2C2088}" destId="{E6989828-48A8-4900-992A-E3907662702C}" srcOrd="0" destOrd="0" presId="urn:microsoft.com/office/officeart/2005/8/layout/lProcess2"/>
    <dgm:cxn modelId="{3EB9CC68-F690-4C51-9245-7B92F17E505A}" type="presOf" srcId="{DED61DBE-58BE-4A26-B2B2-805DEA1C7FB0}" destId="{43A0AD34-7D5F-442C-829B-6AFF5BC527A0}" srcOrd="0" destOrd="0" presId="urn:microsoft.com/office/officeart/2005/8/layout/lProcess2"/>
    <dgm:cxn modelId="{43943A62-B42C-448C-9B7B-D2A51452ACD1}" type="presOf" srcId="{704E86C6-B801-4082-B2A4-6B1B59E53C54}" destId="{676982ED-93E4-4E00-BDC4-017A734EBA47}" srcOrd="0" destOrd="0" presId="urn:microsoft.com/office/officeart/2005/8/layout/lProcess2"/>
    <dgm:cxn modelId="{2BD91140-B227-442E-819D-B397D721D944}" srcId="{DDFB6B5F-AF92-4B5D-84AF-D8012BB86894}" destId="{F9EE3DB5-A562-412C-96FB-E4691EBE9C78}" srcOrd="2" destOrd="0" parTransId="{E54A0AE9-F03F-4382-A1D7-7D8773F6432B}" sibTransId="{DC0F6FEA-08B3-4293-A5A8-CCE7FABD8AD9}"/>
    <dgm:cxn modelId="{AB34682D-A7E8-4D49-AD5A-B01E4E4217B7}" type="presOf" srcId="{F9EE3DB5-A562-412C-96FB-E4691EBE9C78}" destId="{4199C421-EBD5-4B7C-AB1E-9F1716F0800A}" srcOrd="0" destOrd="0" presId="urn:microsoft.com/office/officeart/2005/8/layout/lProcess2"/>
    <dgm:cxn modelId="{99974255-C000-48A5-AA58-45645AE1C5BB}" srcId="{DED61DBE-58BE-4A26-B2B2-805DEA1C7FB0}" destId="{FC499470-97E6-4425-BB9C-053D4CDA2AFB}" srcOrd="0" destOrd="0" parTransId="{89821A0E-F880-486A-8E76-3E7EEB8DA04C}" sibTransId="{82AA9523-69A3-416C-B374-2D5F0A2E8A1C}"/>
    <dgm:cxn modelId="{14D9D0DD-468D-48A5-9CC0-F5540FAC6F21}" srcId="{F9EE3DB5-A562-412C-96FB-E4691EBE9C78}" destId="{E4975A4C-043F-4834-8F46-243C183BD4EA}" srcOrd="0" destOrd="0" parTransId="{9781CBEF-03F2-4EEA-86F4-8E1D42EC17BD}" sibTransId="{0654FDFD-ACA9-4756-B577-2A62CFD9A8BF}"/>
    <dgm:cxn modelId="{7FF9261A-9382-46B1-9C9C-D395EFBA587F}" srcId="{ED00AC8F-C4D0-4BBC-815B-1772DA2C2088}" destId="{8819F706-C122-4AE8-81CE-C881687F432B}" srcOrd="0" destOrd="0" parTransId="{30ADC65C-3378-4AA7-8BEE-8993C6ED5483}" sibTransId="{182EC1BB-E643-441C-B124-CCF4E875DE8C}"/>
    <dgm:cxn modelId="{3DB5BE07-EBF5-42AF-8C95-50A0284F5960}" srcId="{DDFB6B5F-AF92-4B5D-84AF-D8012BB86894}" destId="{DED61DBE-58BE-4A26-B2B2-805DEA1C7FB0}" srcOrd="3" destOrd="0" parTransId="{F316F93B-B2C6-4D72-8262-44B3EFE51E67}" sibTransId="{65EEF9C5-CDC1-4387-A2C4-6B71F777534D}"/>
    <dgm:cxn modelId="{D9CEAA37-A43A-47CD-83AB-DF858FA39155}" srcId="{DDFB6B5F-AF92-4B5D-84AF-D8012BB86894}" destId="{ED00AC8F-C4D0-4BBC-815B-1772DA2C2088}" srcOrd="0" destOrd="0" parTransId="{BD72E5CD-0E21-4614-B405-C39EABCB382C}" sibTransId="{69FB3E41-D2A5-4E0A-9EB8-5404F2AE605E}"/>
    <dgm:cxn modelId="{3B6B3C2F-E889-4BFC-8694-97EC29694353}" type="presOf" srcId="{8819F706-C122-4AE8-81CE-C881687F432B}" destId="{9C88E4EE-B867-4730-8BE4-045FAA72E804}" srcOrd="0" destOrd="0" presId="urn:microsoft.com/office/officeart/2005/8/layout/lProcess2"/>
    <dgm:cxn modelId="{11B8C9B0-CE1D-4098-9826-07229524F0FC}" srcId="{DDFB6B5F-AF92-4B5D-84AF-D8012BB86894}" destId="{D68C3717-E708-4D82-851E-FEA13ED62403}" srcOrd="1" destOrd="0" parTransId="{FF35A142-2002-495C-9D51-C0B146FB9658}" sibTransId="{79146AB8-0171-4767-9AF6-65313A91FC0C}"/>
    <dgm:cxn modelId="{BEF36DAC-AB0A-4771-BBBA-63999DC56EE4}" type="presOf" srcId="{E4975A4C-043F-4834-8F46-243C183BD4EA}" destId="{F1A615C9-4CCE-4362-9B09-68599A4CE9B1}" srcOrd="0" destOrd="0" presId="urn:microsoft.com/office/officeart/2005/8/layout/lProcess2"/>
    <dgm:cxn modelId="{E4435943-9364-4C54-881A-80046D8E4370}" type="presOf" srcId="{D68C3717-E708-4D82-851E-FEA13ED62403}" destId="{C7568EAC-1DED-4CCF-846A-D1D98EAEFCC2}" srcOrd="1" destOrd="0" presId="urn:microsoft.com/office/officeart/2005/8/layout/lProcess2"/>
    <dgm:cxn modelId="{90110AFD-BD34-40B6-931C-34F49F206753}" type="presOf" srcId="{D68C3717-E708-4D82-851E-FEA13ED62403}" destId="{7146ECC3-A499-4DC2-A65B-D6AFB808FDB2}" srcOrd="0" destOrd="0" presId="urn:microsoft.com/office/officeart/2005/8/layout/lProcess2"/>
    <dgm:cxn modelId="{090BE3BF-2B32-4C81-B632-66C62535AFC6}" type="presOf" srcId="{F9EE3DB5-A562-412C-96FB-E4691EBE9C78}" destId="{C72BA33C-42A2-4E3B-AF81-158990F11793}" srcOrd="1" destOrd="0" presId="urn:microsoft.com/office/officeart/2005/8/layout/lProcess2"/>
    <dgm:cxn modelId="{66DF0F53-8F69-4A57-86D6-411C411C1CE5}" type="presParOf" srcId="{66A51C54-731D-4FBE-8ADD-A037693671BF}" destId="{953540B1-990D-4165-AA45-17252335E492}" srcOrd="0" destOrd="0" presId="urn:microsoft.com/office/officeart/2005/8/layout/lProcess2"/>
    <dgm:cxn modelId="{38E4F471-A55B-4E8E-BBEC-6ABAB0CE7958}" type="presParOf" srcId="{953540B1-990D-4165-AA45-17252335E492}" destId="{E6989828-48A8-4900-992A-E3907662702C}" srcOrd="0" destOrd="0" presId="urn:microsoft.com/office/officeart/2005/8/layout/lProcess2"/>
    <dgm:cxn modelId="{7F08578E-F724-47E4-9C51-72920EF145F9}" type="presParOf" srcId="{953540B1-990D-4165-AA45-17252335E492}" destId="{E5023419-3994-4C49-ACDA-8BBF5A12D1F8}" srcOrd="1" destOrd="0" presId="urn:microsoft.com/office/officeart/2005/8/layout/lProcess2"/>
    <dgm:cxn modelId="{FA3DE998-DEED-45EA-B7BC-0629893ED8F5}" type="presParOf" srcId="{953540B1-990D-4165-AA45-17252335E492}" destId="{EFB5F87A-C32B-4E33-87E5-57FE3C713CB4}" srcOrd="2" destOrd="0" presId="urn:microsoft.com/office/officeart/2005/8/layout/lProcess2"/>
    <dgm:cxn modelId="{ED4E0C7E-5185-43A3-A596-7EAC6006C6BF}" type="presParOf" srcId="{EFB5F87A-C32B-4E33-87E5-57FE3C713CB4}" destId="{C66946F8-AF94-45C6-8669-957907EF9179}" srcOrd="0" destOrd="0" presId="urn:microsoft.com/office/officeart/2005/8/layout/lProcess2"/>
    <dgm:cxn modelId="{3155677E-077E-4845-BDB2-8BEF2DDAFEBC}" type="presParOf" srcId="{C66946F8-AF94-45C6-8669-957907EF9179}" destId="{9C88E4EE-B867-4730-8BE4-045FAA72E804}" srcOrd="0" destOrd="0" presId="urn:microsoft.com/office/officeart/2005/8/layout/lProcess2"/>
    <dgm:cxn modelId="{7DFF511D-3BB2-4313-AEF0-05656E3AF662}" type="presParOf" srcId="{66A51C54-731D-4FBE-8ADD-A037693671BF}" destId="{B7AE02A8-F0BE-461F-9F06-93E3B0D2DB99}" srcOrd="1" destOrd="0" presId="urn:microsoft.com/office/officeart/2005/8/layout/lProcess2"/>
    <dgm:cxn modelId="{09BED9B2-C4A5-449D-A032-09C2C4B2D117}" type="presParOf" srcId="{66A51C54-731D-4FBE-8ADD-A037693671BF}" destId="{62BF41BA-A5AC-46C3-B364-347592A2C132}" srcOrd="2" destOrd="0" presId="urn:microsoft.com/office/officeart/2005/8/layout/lProcess2"/>
    <dgm:cxn modelId="{032774F0-7BAF-4D03-A6C4-C9E9EB7FBEB5}" type="presParOf" srcId="{62BF41BA-A5AC-46C3-B364-347592A2C132}" destId="{7146ECC3-A499-4DC2-A65B-D6AFB808FDB2}" srcOrd="0" destOrd="0" presId="urn:microsoft.com/office/officeart/2005/8/layout/lProcess2"/>
    <dgm:cxn modelId="{223292E2-70BE-443E-B37F-87CC3E1CC992}" type="presParOf" srcId="{62BF41BA-A5AC-46C3-B364-347592A2C132}" destId="{C7568EAC-1DED-4CCF-846A-D1D98EAEFCC2}" srcOrd="1" destOrd="0" presId="urn:microsoft.com/office/officeart/2005/8/layout/lProcess2"/>
    <dgm:cxn modelId="{CA4BFFA1-BB93-4F7B-96CB-D518B333B986}" type="presParOf" srcId="{62BF41BA-A5AC-46C3-B364-347592A2C132}" destId="{221E8172-EDA7-4F9D-95E0-544A937A6E7D}" srcOrd="2" destOrd="0" presId="urn:microsoft.com/office/officeart/2005/8/layout/lProcess2"/>
    <dgm:cxn modelId="{FA326169-3B91-4CDC-B0F9-7DB1FC853CF4}" type="presParOf" srcId="{221E8172-EDA7-4F9D-95E0-544A937A6E7D}" destId="{6419277E-86DF-4154-8C23-F4563F7EAB8A}" srcOrd="0" destOrd="0" presId="urn:microsoft.com/office/officeart/2005/8/layout/lProcess2"/>
    <dgm:cxn modelId="{F996511B-9A58-44FB-91F4-71783DBF90A6}" type="presParOf" srcId="{6419277E-86DF-4154-8C23-F4563F7EAB8A}" destId="{676982ED-93E4-4E00-BDC4-017A734EBA47}" srcOrd="0" destOrd="0" presId="urn:microsoft.com/office/officeart/2005/8/layout/lProcess2"/>
    <dgm:cxn modelId="{483D6D1E-A6E9-40E0-8612-D69CD29FB298}" type="presParOf" srcId="{66A51C54-731D-4FBE-8ADD-A037693671BF}" destId="{962EEF86-8F7B-4313-AFB3-E7FDAD288B07}" srcOrd="3" destOrd="0" presId="urn:microsoft.com/office/officeart/2005/8/layout/lProcess2"/>
    <dgm:cxn modelId="{6C9160E4-8574-449F-9B47-B33C6FD01B1B}" type="presParOf" srcId="{66A51C54-731D-4FBE-8ADD-A037693671BF}" destId="{B110431F-F647-4AF7-B02B-FD57969EF2AD}" srcOrd="4" destOrd="0" presId="urn:microsoft.com/office/officeart/2005/8/layout/lProcess2"/>
    <dgm:cxn modelId="{65241B9F-A7BC-41FE-84DD-CC66A05B7604}" type="presParOf" srcId="{B110431F-F647-4AF7-B02B-FD57969EF2AD}" destId="{4199C421-EBD5-4B7C-AB1E-9F1716F0800A}" srcOrd="0" destOrd="0" presId="urn:microsoft.com/office/officeart/2005/8/layout/lProcess2"/>
    <dgm:cxn modelId="{3ED9F549-B2DE-4A9E-9ADB-2D2EA0E62D3F}" type="presParOf" srcId="{B110431F-F647-4AF7-B02B-FD57969EF2AD}" destId="{C72BA33C-42A2-4E3B-AF81-158990F11793}" srcOrd="1" destOrd="0" presId="urn:microsoft.com/office/officeart/2005/8/layout/lProcess2"/>
    <dgm:cxn modelId="{20EE0F08-FAB2-4B65-A423-2F0EB6D7225B}" type="presParOf" srcId="{B110431F-F647-4AF7-B02B-FD57969EF2AD}" destId="{2EB43EFB-04FD-4AB4-AFC9-314ABFE4395A}" srcOrd="2" destOrd="0" presId="urn:microsoft.com/office/officeart/2005/8/layout/lProcess2"/>
    <dgm:cxn modelId="{799966E6-48BD-4353-AB9A-6220A6AA3821}" type="presParOf" srcId="{2EB43EFB-04FD-4AB4-AFC9-314ABFE4395A}" destId="{C4465A06-040D-4D6D-A4BF-8CCCCD40DC74}" srcOrd="0" destOrd="0" presId="urn:microsoft.com/office/officeart/2005/8/layout/lProcess2"/>
    <dgm:cxn modelId="{0A4D6CD5-7EF6-41C8-8DFF-661729108588}" type="presParOf" srcId="{C4465A06-040D-4D6D-A4BF-8CCCCD40DC74}" destId="{F1A615C9-4CCE-4362-9B09-68599A4CE9B1}" srcOrd="0" destOrd="0" presId="urn:microsoft.com/office/officeart/2005/8/layout/lProcess2"/>
    <dgm:cxn modelId="{BE234B1D-0A25-4411-A04F-25A51A2440CE}" type="presParOf" srcId="{66A51C54-731D-4FBE-8ADD-A037693671BF}" destId="{1A743CAA-67DB-4011-ADD8-CD34F8353EC0}" srcOrd="5" destOrd="0" presId="urn:microsoft.com/office/officeart/2005/8/layout/lProcess2"/>
    <dgm:cxn modelId="{113DC5B1-A2FD-4E6E-9351-C52A0CC742AB}" type="presParOf" srcId="{66A51C54-731D-4FBE-8ADD-A037693671BF}" destId="{02FD29AC-3BA6-4825-A41C-D52172B79AC3}" srcOrd="6" destOrd="0" presId="urn:microsoft.com/office/officeart/2005/8/layout/lProcess2"/>
    <dgm:cxn modelId="{AFB5C053-23D5-4F33-8122-42B62813DF9A}" type="presParOf" srcId="{02FD29AC-3BA6-4825-A41C-D52172B79AC3}" destId="{43A0AD34-7D5F-442C-829B-6AFF5BC527A0}" srcOrd="0" destOrd="0" presId="urn:microsoft.com/office/officeart/2005/8/layout/lProcess2"/>
    <dgm:cxn modelId="{C2A0B352-E45E-4269-AB35-14A5072AE652}" type="presParOf" srcId="{02FD29AC-3BA6-4825-A41C-D52172B79AC3}" destId="{FA6BD9C3-D2F4-4750-8128-D981C26E0CD2}" srcOrd="1" destOrd="0" presId="urn:microsoft.com/office/officeart/2005/8/layout/lProcess2"/>
    <dgm:cxn modelId="{0CF0992F-B04B-4C18-8F5D-53F7040D6E1D}" type="presParOf" srcId="{02FD29AC-3BA6-4825-A41C-D52172B79AC3}" destId="{FEC5E065-4EEF-4ECF-A6C7-01FA3E0FB1DD}" srcOrd="2" destOrd="0" presId="urn:microsoft.com/office/officeart/2005/8/layout/lProcess2"/>
    <dgm:cxn modelId="{80480A3D-4D23-42C3-8A71-51BBD87F1D61}" type="presParOf" srcId="{FEC5E065-4EEF-4ECF-A6C7-01FA3E0FB1DD}" destId="{59831619-9598-435D-BCCF-9BF5CD01CAC4}" srcOrd="0" destOrd="0" presId="urn:microsoft.com/office/officeart/2005/8/layout/lProcess2"/>
    <dgm:cxn modelId="{89C5FE52-2C2D-4FA5-82DE-55CD96546D55}" type="presParOf" srcId="{59831619-9598-435D-BCCF-9BF5CD01CAC4}" destId="{03A037B0-18B7-4771-AFFE-415CB798E264}"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93A7257-C1E4-4B66-A577-3261111CE8DC}"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zh-TW" altLang="en-US"/>
        </a:p>
      </dgm:t>
    </dgm:pt>
    <dgm:pt modelId="{73C626E2-6C8E-4234-A4F3-664E7C6A7480}">
      <dgm:prSet/>
      <dgm:spPr/>
      <dgm:t>
        <a:bodyPr/>
        <a:lstStyle/>
        <a:p>
          <a:pPr rtl="0"/>
          <a:r>
            <a:rPr lang="zh-TW" b="1" smtClean="0"/>
            <a:t>即時時鐘管理</a:t>
          </a:r>
          <a:endParaRPr lang="zh-TW"/>
        </a:p>
      </dgm:t>
    </dgm:pt>
    <dgm:pt modelId="{E2E58192-2199-4E92-9DF3-F50B9F4D5231}" type="parTrans" cxnId="{19F2F7B1-AC76-4FBA-BD40-B3878100B817}">
      <dgm:prSet/>
      <dgm:spPr/>
      <dgm:t>
        <a:bodyPr/>
        <a:lstStyle/>
        <a:p>
          <a:endParaRPr lang="zh-TW" altLang="en-US"/>
        </a:p>
      </dgm:t>
    </dgm:pt>
    <dgm:pt modelId="{44F7042D-8CB3-4373-AE81-4BFBBB621BE0}" type="sibTrans" cxnId="{19F2F7B1-AC76-4FBA-BD40-B3878100B817}">
      <dgm:prSet/>
      <dgm:spPr/>
      <dgm:t>
        <a:bodyPr/>
        <a:lstStyle/>
        <a:p>
          <a:endParaRPr lang="zh-TW" altLang="en-US"/>
        </a:p>
      </dgm:t>
    </dgm:pt>
    <dgm:pt modelId="{F8C0DA08-1C4D-4A24-8460-5B9F36436DC5}">
      <dgm:prSet/>
      <dgm:spPr/>
      <dgm:t>
        <a:bodyPr/>
        <a:lstStyle/>
        <a:p>
          <a:pPr rtl="0"/>
          <a:r>
            <a:rPr lang="zh-TW" b="1" smtClean="0"/>
            <a:t>用以完成定時工作或者延遲工作，以利與其他工作協調。</a:t>
          </a:r>
          <a:endParaRPr lang="zh-TW"/>
        </a:p>
      </dgm:t>
    </dgm:pt>
    <dgm:pt modelId="{1B5DBB8B-FF4B-49E7-9241-B74E3109ADAF}" type="parTrans" cxnId="{ECC3F2F4-9249-4822-A748-158A39A25487}">
      <dgm:prSet/>
      <dgm:spPr/>
      <dgm:t>
        <a:bodyPr/>
        <a:lstStyle/>
        <a:p>
          <a:endParaRPr lang="zh-TW" altLang="en-US"/>
        </a:p>
      </dgm:t>
    </dgm:pt>
    <dgm:pt modelId="{C7374995-5F66-4DDE-A8C0-8E1CD6365BD9}" type="sibTrans" cxnId="{ECC3F2F4-9249-4822-A748-158A39A25487}">
      <dgm:prSet/>
      <dgm:spPr/>
      <dgm:t>
        <a:bodyPr/>
        <a:lstStyle/>
        <a:p>
          <a:endParaRPr lang="zh-TW" altLang="en-US"/>
        </a:p>
      </dgm:t>
    </dgm:pt>
    <dgm:pt modelId="{28AEE7AB-B720-4EC8-A9A5-9AAC1B753EAE}">
      <dgm:prSet/>
      <dgm:spPr/>
      <dgm:t>
        <a:bodyPr/>
        <a:lstStyle/>
        <a:p>
          <a:pPr rtl="0"/>
          <a:r>
            <a:rPr lang="zh-TW" b="1" smtClean="0"/>
            <a:t>過載保護</a:t>
          </a:r>
          <a:endParaRPr lang="zh-TW"/>
        </a:p>
      </dgm:t>
    </dgm:pt>
    <dgm:pt modelId="{4C126394-FFF1-42C1-AE31-6FF9032848ED}" type="parTrans" cxnId="{6A1D1927-69A5-4657-9EE1-253ECF51633F}">
      <dgm:prSet/>
      <dgm:spPr/>
      <dgm:t>
        <a:bodyPr/>
        <a:lstStyle/>
        <a:p>
          <a:endParaRPr lang="zh-TW" altLang="en-US"/>
        </a:p>
      </dgm:t>
    </dgm:pt>
    <dgm:pt modelId="{C1B5997D-A32D-4C37-A406-E301020D3531}" type="sibTrans" cxnId="{6A1D1927-69A5-4657-9EE1-253ECF51633F}">
      <dgm:prSet/>
      <dgm:spPr/>
      <dgm:t>
        <a:bodyPr/>
        <a:lstStyle/>
        <a:p>
          <a:endParaRPr lang="zh-TW" altLang="en-US"/>
        </a:p>
      </dgm:t>
    </dgm:pt>
    <dgm:pt modelId="{7E3063B0-F646-49B6-8289-F9D1F5A46134}">
      <dgm:prSet/>
      <dgm:spPr/>
      <dgm:t>
        <a:bodyPr/>
        <a:lstStyle/>
        <a:p>
          <a:pPr rtl="0"/>
          <a:r>
            <a:rPr lang="zh-TW" b="1" smtClean="0"/>
            <a:t>當工作太多導致計算機來不及處理時，須有完善的服務策略</a:t>
          </a:r>
          <a:r>
            <a:rPr lang="en-US" b="1" smtClean="0"/>
            <a:t>(</a:t>
          </a:r>
          <a:r>
            <a:rPr lang="zh-TW" b="1" smtClean="0"/>
            <a:t>例如：使用緩衝區</a:t>
          </a:r>
          <a:r>
            <a:rPr lang="en-US" b="1" smtClean="0"/>
            <a:t>)</a:t>
          </a:r>
          <a:r>
            <a:rPr lang="zh-TW" b="1" smtClean="0"/>
            <a:t>。</a:t>
          </a:r>
          <a:endParaRPr lang="zh-TW"/>
        </a:p>
      </dgm:t>
    </dgm:pt>
    <dgm:pt modelId="{459EFB1F-866D-4FC3-B0F1-F93CB4D9B73C}" type="parTrans" cxnId="{3D6A00D1-FC5F-4A48-A773-55C8B4E56FD8}">
      <dgm:prSet/>
      <dgm:spPr/>
      <dgm:t>
        <a:bodyPr/>
        <a:lstStyle/>
        <a:p>
          <a:endParaRPr lang="zh-TW" altLang="en-US"/>
        </a:p>
      </dgm:t>
    </dgm:pt>
    <dgm:pt modelId="{9AC5F4EF-91D8-49DA-9837-2B72FC545E49}" type="sibTrans" cxnId="{3D6A00D1-FC5F-4A48-A773-55C8B4E56FD8}">
      <dgm:prSet/>
      <dgm:spPr/>
      <dgm:t>
        <a:bodyPr/>
        <a:lstStyle/>
        <a:p>
          <a:endParaRPr lang="zh-TW" altLang="en-US"/>
        </a:p>
      </dgm:t>
    </dgm:pt>
    <dgm:pt modelId="{26971046-B94F-4821-B9C2-A14B58B805EC}">
      <dgm:prSet/>
      <dgm:spPr/>
      <dgm:t>
        <a:bodyPr/>
        <a:lstStyle/>
        <a:p>
          <a:pPr rtl="0"/>
          <a:r>
            <a:rPr lang="zh-TW" b="1" smtClean="0"/>
            <a:t>高度可靠性</a:t>
          </a:r>
          <a:endParaRPr lang="zh-TW"/>
        </a:p>
      </dgm:t>
    </dgm:pt>
    <dgm:pt modelId="{2C104ADE-C5B1-4A4F-AA35-8E377BB60E8E}" type="parTrans" cxnId="{DD51D306-5D99-4BBF-BDCF-E3176088218A}">
      <dgm:prSet/>
      <dgm:spPr/>
      <dgm:t>
        <a:bodyPr/>
        <a:lstStyle/>
        <a:p>
          <a:endParaRPr lang="zh-TW" altLang="en-US"/>
        </a:p>
      </dgm:t>
    </dgm:pt>
    <dgm:pt modelId="{243B663E-AE77-4A25-BA18-C60507B6DCA2}" type="sibTrans" cxnId="{DD51D306-5D99-4BBF-BDCF-E3176088218A}">
      <dgm:prSet/>
      <dgm:spPr/>
      <dgm:t>
        <a:bodyPr/>
        <a:lstStyle/>
        <a:p>
          <a:endParaRPr lang="zh-TW" altLang="en-US"/>
        </a:p>
      </dgm:t>
    </dgm:pt>
    <dgm:pt modelId="{0B425990-E995-4A6C-A7C5-DA0DAB982271}">
      <dgm:prSet/>
      <dgm:spPr/>
      <dgm:t>
        <a:bodyPr/>
        <a:lstStyle/>
        <a:p>
          <a:pPr rtl="0"/>
          <a:r>
            <a:rPr lang="zh-TW" b="1" dirty="0" smtClean="0"/>
            <a:t>保障</a:t>
          </a:r>
          <a:r>
            <a:rPr lang="zh-TW" b="1" dirty="0" smtClean="0"/>
            <a:t>計算機發生問題時，系統仍然正常工作，通常使用的解決方式就是多處理器。</a:t>
          </a:r>
          <a:endParaRPr lang="zh-TW" dirty="0"/>
        </a:p>
      </dgm:t>
    </dgm:pt>
    <dgm:pt modelId="{DB41415E-3937-4851-A1E4-904469EBEC0F}" type="parTrans" cxnId="{86047988-B4DF-42B0-A5EE-E45EAD2BFE3B}">
      <dgm:prSet/>
      <dgm:spPr/>
      <dgm:t>
        <a:bodyPr/>
        <a:lstStyle/>
        <a:p>
          <a:endParaRPr lang="zh-TW" altLang="en-US"/>
        </a:p>
      </dgm:t>
    </dgm:pt>
    <dgm:pt modelId="{0060334F-9AB0-4683-BEB6-30BCCAFB410D}" type="sibTrans" cxnId="{86047988-B4DF-42B0-A5EE-E45EAD2BFE3B}">
      <dgm:prSet/>
      <dgm:spPr/>
      <dgm:t>
        <a:bodyPr/>
        <a:lstStyle/>
        <a:p>
          <a:endParaRPr lang="zh-TW" altLang="en-US"/>
        </a:p>
      </dgm:t>
    </dgm:pt>
    <dgm:pt modelId="{BEF5751D-C0FD-4DFA-A716-C00E99F1B6D9}" type="pres">
      <dgm:prSet presAssocID="{993A7257-C1E4-4B66-A577-3261111CE8DC}" presName="Name0" presStyleCnt="0">
        <dgm:presLayoutVars>
          <dgm:dir/>
          <dgm:animLvl val="lvl"/>
          <dgm:resizeHandles val="exact"/>
        </dgm:presLayoutVars>
      </dgm:prSet>
      <dgm:spPr/>
      <dgm:t>
        <a:bodyPr/>
        <a:lstStyle/>
        <a:p>
          <a:endParaRPr lang="zh-TW" altLang="en-US"/>
        </a:p>
      </dgm:t>
    </dgm:pt>
    <dgm:pt modelId="{4931BD48-1B35-4161-9E41-EEE0D39AF8FA}" type="pres">
      <dgm:prSet presAssocID="{73C626E2-6C8E-4234-A4F3-664E7C6A7480}" presName="composite" presStyleCnt="0"/>
      <dgm:spPr/>
    </dgm:pt>
    <dgm:pt modelId="{7BF59ECF-A806-48B1-9DE3-0AF79D9B7C2C}" type="pres">
      <dgm:prSet presAssocID="{73C626E2-6C8E-4234-A4F3-664E7C6A7480}" presName="parTx" presStyleLbl="alignNode1" presStyleIdx="0" presStyleCnt="3">
        <dgm:presLayoutVars>
          <dgm:chMax val="0"/>
          <dgm:chPref val="0"/>
          <dgm:bulletEnabled val="1"/>
        </dgm:presLayoutVars>
      </dgm:prSet>
      <dgm:spPr/>
      <dgm:t>
        <a:bodyPr/>
        <a:lstStyle/>
        <a:p>
          <a:endParaRPr lang="zh-TW" altLang="en-US"/>
        </a:p>
      </dgm:t>
    </dgm:pt>
    <dgm:pt modelId="{18FFA64A-C309-4363-9B65-40F05BC1472F}" type="pres">
      <dgm:prSet presAssocID="{73C626E2-6C8E-4234-A4F3-664E7C6A7480}" presName="desTx" presStyleLbl="alignAccFollowNode1" presStyleIdx="0" presStyleCnt="3">
        <dgm:presLayoutVars>
          <dgm:bulletEnabled val="1"/>
        </dgm:presLayoutVars>
      </dgm:prSet>
      <dgm:spPr/>
      <dgm:t>
        <a:bodyPr/>
        <a:lstStyle/>
        <a:p>
          <a:endParaRPr lang="zh-TW" altLang="en-US"/>
        </a:p>
      </dgm:t>
    </dgm:pt>
    <dgm:pt modelId="{B3CB45CC-825D-46BA-811C-B847ACF0344C}" type="pres">
      <dgm:prSet presAssocID="{44F7042D-8CB3-4373-AE81-4BFBBB621BE0}" presName="space" presStyleCnt="0"/>
      <dgm:spPr/>
    </dgm:pt>
    <dgm:pt modelId="{50907B04-7537-4DC1-B122-FCFAFB6D1EFB}" type="pres">
      <dgm:prSet presAssocID="{28AEE7AB-B720-4EC8-A9A5-9AAC1B753EAE}" presName="composite" presStyleCnt="0"/>
      <dgm:spPr/>
    </dgm:pt>
    <dgm:pt modelId="{F8264C11-5FF0-4A1E-A671-1B113D420267}" type="pres">
      <dgm:prSet presAssocID="{28AEE7AB-B720-4EC8-A9A5-9AAC1B753EAE}" presName="parTx" presStyleLbl="alignNode1" presStyleIdx="1" presStyleCnt="3">
        <dgm:presLayoutVars>
          <dgm:chMax val="0"/>
          <dgm:chPref val="0"/>
          <dgm:bulletEnabled val="1"/>
        </dgm:presLayoutVars>
      </dgm:prSet>
      <dgm:spPr/>
      <dgm:t>
        <a:bodyPr/>
        <a:lstStyle/>
        <a:p>
          <a:endParaRPr lang="zh-TW" altLang="en-US"/>
        </a:p>
      </dgm:t>
    </dgm:pt>
    <dgm:pt modelId="{FAC0E1C3-A503-47B6-99C9-346CFA235112}" type="pres">
      <dgm:prSet presAssocID="{28AEE7AB-B720-4EC8-A9A5-9AAC1B753EAE}" presName="desTx" presStyleLbl="alignAccFollowNode1" presStyleIdx="1" presStyleCnt="3">
        <dgm:presLayoutVars>
          <dgm:bulletEnabled val="1"/>
        </dgm:presLayoutVars>
      </dgm:prSet>
      <dgm:spPr/>
      <dgm:t>
        <a:bodyPr/>
        <a:lstStyle/>
        <a:p>
          <a:endParaRPr lang="zh-TW" altLang="en-US"/>
        </a:p>
      </dgm:t>
    </dgm:pt>
    <dgm:pt modelId="{D5C79FD4-5EBF-4BE6-8ED3-4C3CDFFBF771}" type="pres">
      <dgm:prSet presAssocID="{C1B5997D-A32D-4C37-A406-E301020D3531}" presName="space" presStyleCnt="0"/>
      <dgm:spPr/>
    </dgm:pt>
    <dgm:pt modelId="{18B4C3F8-7942-440E-8E3D-27A475E65213}" type="pres">
      <dgm:prSet presAssocID="{26971046-B94F-4821-B9C2-A14B58B805EC}" presName="composite" presStyleCnt="0"/>
      <dgm:spPr/>
    </dgm:pt>
    <dgm:pt modelId="{1E0F72F6-C0F2-4F6C-9721-5BA7F8A3B7AF}" type="pres">
      <dgm:prSet presAssocID="{26971046-B94F-4821-B9C2-A14B58B805EC}" presName="parTx" presStyleLbl="alignNode1" presStyleIdx="2" presStyleCnt="3">
        <dgm:presLayoutVars>
          <dgm:chMax val="0"/>
          <dgm:chPref val="0"/>
          <dgm:bulletEnabled val="1"/>
        </dgm:presLayoutVars>
      </dgm:prSet>
      <dgm:spPr/>
      <dgm:t>
        <a:bodyPr/>
        <a:lstStyle/>
        <a:p>
          <a:endParaRPr lang="zh-TW" altLang="en-US"/>
        </a:p>
      </dgm:t>
    </dgm:pt>
    <dgm:pt modelId="{4F61F5F2-CAE7-4913-AC78-54BF7E808FCA}" type="pres">
      <dgm:prSet presAssocID="{26971046-B94F-4821-B9C2-A14B58B805EC}" presName="desTx" presStyleLbl="alignAccFollowNode1" presStyleIdx="2" presStyleCnt="3">
        <dgm:presLayoutVars>
          <dgm:bulletEnabled val="1"/>
        </dgm:presLayoutVars>
      </dgm:prSet>
      <dgm:spPr/>
      <dgm:t>
        <a:bodyPr/>
        <a:lstStyle/>
        <a:p>
          <a:endParaRPr lang="zh-TW" altLang="en-US"/>
        </a:p>
      </dgm:t>
    </dgm:pt>
  </dgm:ptLst>
  <dgm:cxnLst>
    <dgm:cxn modelId="{46E89117-C401-41C7-AFA5-8DCF41496482}" type="presOf" srcId="{0B425990-E995-4A6C-A7C5-DA0DAB982271}" destId="{4F61F5F2-CAE7-4913-AC78-54BF7E808FCA}" srcOrd="0" destOrd="0" presId="urn:microsoft.com/office/officeart/2005/8/layout/hList1"/>
    <dgm:cxn modelId="{3D6A00D1-FC5F-4A48-A773-55C8B4E56FD8}" srcId="{28AEE7AB-B720-4EC8-A9A5-9AAC1B753EAE}" destId="{7E3063B0-F646-49B6-8289-F9D1F5A46134}" srcOrd="0" destOrd="0" parTransId="{459EFB1F-866D-4FC3-B0F1-F93CB4D9B73C}" sibTransId="{9AC5F4EF-91D8-49DA-9837-2B72FC545E49}"/>
    <dgm:cxn modelId="{B4F06286-20C3-49B9-9998-FBFFB3B92AB0}" type="presOf" srcId="{26971046-B94F-4821-B9C2-A14B58B805EC}" destId="{1E0F72F6-C0F2-4F6C-9721-5BA7F8A3B7AF}" srcOrd="0" destOrd="0" presId="urn:microsoft.com/office/officeart/2005/8/layout/hList1"/>
    <dgm:cxn modelId="{19F2F7B1-AC76-4FBA-BD40-B3878100B817}" srcId="{993A7257-C1E4-4B66-A577-3261111CE8DC}" destId="{73C626E2-6C8E-4234-A4F3-664E7C6A7480}" srcOrd="0" destOrd="0" parTransId="{E2E58192-2199-4E92-9DF3-F50B9F4D5231}" sibTransId="{44F7042D-8CB3-4373-AE81-4BFBBB621BE0}"/>
    <dgm:cxn modelId="{D2F23DD4-16E6-454E-BD17-C9807B5EB616}" type="presOf" srcId="{993A7257-C1E4-4B66-A577-3261111CE8DC}" destId="{BEF5751D-C0FD-4DFA-A716-C00E99F1B6D9}" srcOrd="0" destOrd="0" presId="urn:microsoft.com/office/officeart/2005/8/layout/hList1"/>
    <dgm:cxn modelId="{3FC48D19-2414-454D-9A54-C8E47240697C}" type="presOf" srcId="{F8C0DA08-1C4D-4A24-8460-5B9F36436DC5}" destId="{18FFA64A-C309-4363-9B65-40F05BC1472F}" srcOrd="0" destOrd="0" presId="urn:microsoft.com/office/officeart/2005/8/layout/hList1"/>
    <dgm:cxn modelId="{76A62CDF-8C62-4599-BCFF-74990DB652DD}" type="presOf" srcId="{28AEE7AB-B720-4EC8-A9A5-9AAC1B753EAE}" destId="{F8264C11-5FF0-4A1E-A671-1B113D420267}" srcOrd="0" destOrd="0" presId="urn:microsoft.com/office/officeart/2005/8/layout/hList1"/>
    <dgm:cxn modelId="{ECC3F2F4-9249-4822-A748-158A39A25487}" srcId="{73C626E2-6C8E-4234-A4F3-664E7C6A7480}" destId="{F8C0DA08-1C4D-4A24-8460-5B9F36436DC5}" srcOrd="0" destOrd="0" parTransId="{1B5DBB8B-FF4B-49E7-9241-B74E3109ADAF}" sibTransId="{C7374995-5F66-4DDE-A8C0-8E1CD6365BD9}"/>
    <dgm:cxn modelId="{7C76F508-5C2A-46FD-BF32-A842E6429F98}" type="presOf" srcId="{73C626E2-6C8E-4234-A4F3-664E7C6A7480}" destId="{7BF59ECF-A806-48B1-9DE3-0AF79D9B7C2C}" srcOrd="0" destOrd="0" presId="urn:microsoft.com/office/officeart/2005/8/layout/hList1"/>
    <dgm:cxn modelId="{6A1D1927-69A5-4657-9EE1-253ECF51633F}" srcId="{993A7257-C1E4-4B66-A577-3261111CE8DC}" destId="{28AEE7AB-B720-4EC8-A9A5-9AAC1B753EAE}" srcOrd="1" destOrd="0" parTransId="{4C126394-FFF1-42C1-AE31-6FF9032848ED}" sibTransId="{C1B5997D-A32D-4C37-A406-E301020D3531}"/>
    <dgm:cxn modelId="{DD51D306-5D99-4BBF-BDCF-E3176088218A}" srcId="{993A7257-C1E4-4B66-A577-3261111CE8DC}" destId="{26971046-B94F-4821-B9C2-A14B58B805EC}" srcOrd="2" destOrd="0" parTransId="{2C104ADE-C5B1-4A4F-AA35-8E377BB60E8E}" sibTransId="{243B663E-AE77-4A25-BA18-C60507B6DCA2}"/>
    <dgm:cxn modelId="{F59BF699-A031-473D-B02D-9F512C2DA2D2}" type="presOf" srcId="{7E3063B0-F646-49B6-8289-F9D1F5A46134}" destId="{FAC0E1C3-A503-47B6-99C9-346CFA235112}" srcOrd="0" destOrd="0" presId="urn:microsoft.com/office/officeart/2005/8/layout/hList1"/>
    <dgm:cxn modelId="{86047988-B4DF-42B0-A5EE-E45EAD2BFE3B}" srcId="{26971046-B94F-4821-B9C2-A14B58B805EC}" destId="{0B425990-E995-4A6C-A7C5-DA0DAB982271}" srcOrd="0" destOrd="0" parTransId="{DB41415E-3937-4851-A1E4-904469EBEC0F}" sibTransId="{0060334F-9AB0-4683-BEB6-30BCCAFB410D}"/>
    <dgm:cxn modelId="{3EA7416D-FEB3-48D7-AC64-44EE90C6C21C}" type="presParOf" srcId="{BEF5751D-C0FD-4DFA-A716-C00E99F1B6D9}" destId="{4931BD48-1B35-4161-9E41-EEE0D39AF8FA}" srcOrd="0" destOrd="0" presId="urn:microsoft.com/office/officeart/2005/8/layout/hList1"/>
    <dgm:cxn modelId="{0314E3C7-CF32-4C48-964C-2670138B5917}" type="presParOf" srcId="{4931BD48-1B35-4161-9E41-EEE0D39AF8FA}" destId="{7BF59ECF-A806-48B1-9DE3-0AF79D9B7C2C}" srcOrd="0" destOrd="0" presId="urn:microsoft.com/office/officeart/2005/8/layout/hList1"/>
    <dgm:cxn modelId="{FB4A15C0-5545-49A0-AE75-EFC07A63598F}" type="presParOf" srcId="{4931BD48-1B35-4161-9E41-EEE0D39AF8FA}" destId="{18FFA64A-C309-4363-9B65-40F05BC1472F}" srcOrd="1" destOrd="0" presId="urn:microsoft.com/office/officeart/2005/8/layout/hList1"/>
    <dgm:cxn modelId="{2A3B6DA9-87F2-4F2E-88E7-84596DF4816E}" type="presParOf" srcId="{BEF5751D-C0FD-4DFA-A716-C00E99F1B6D9}" destId="{B3CB45CC-825D-46BA-811C-B847ACF0344C}" srcOrd="1" destOrd="0" presId="urn:microsoft.com/office/officeart/2005/8/layout/hList1"/>
    <dgm:cxn modelId="{641BF7C4-C1F4-43C6-AC18-6B5A74A2C6C3}" type="presParOf" srcId="{BEF5751D-C0FD-4DFA-A716-C00E99F1B6D9}" destId="{50907B04-7537-4DC1-B122-FCFAFB6D1EFB}" srcOrd="2" destOrd="0" presId="urn:microsoft.com/office/officeart/2005/8/layout/hList1"/>
    <dgm:cxn modelId="{E66B00AE-78CB-483F-BB20-A38B98633A7C}" type="presParOf" srcId="{50907B04-7537-4DC1-B122-FCFAFB6D1EFB}" destId="{F8264C11-5FF0-4A1E-A671-1B113D420267}" srcOrd="0" destOrd="0" presId="urn:microsoft.com/office/officeart/2005/8/layout/hList1"/>
    <dgm:cxn modelId="{83633BFB-E059-4B4F-B6DD-25C8760CA7B2}" type="presParOf" srcId="{50907B04-7537-4DC1-B122-FCFAFB6D1EFB}" destId="{FAC0E1C3-A503-47B6-99C9-346CFA235112}" srcOrd="1" destOrd="0" presId="urn:microsoft.com/office/officeart/2005/8/layout/hList1"/>
    <dgm:cxn modelId="{5381208A-0FCB-4F33-BF65-CEA88C7D068A}" type="presParOf" srcId="{BEF5751D-C0FD-4DFA-A716-C00E99F1B6D9}" destId="{D5C79FD4-5EBF-4BE6-8ED3-4C3CDFFBF771}" srcOrd="3" destOrd="0" presId="urn:microsoft.com/office/officeart/2005/8/layout/hList1"/>
    <dgm:cxn modelId="{37E88BD3-6222-4C4F-9937-4CE369634A0E}" type="presParOf" srcId="{BEF5751D-C0FD-4DFA-A716-C00E99F1B6D9}" destId="{18B4C3F8-7942-440E-8E3D-27A475E65213}" srcOrd="4" destOrd="0" presId="urn:microsoft.com/office/officeart/2005/8/layout/hList1"/>
    <dgm:cxn modelId="{A7413205-3E14-40D9-9350-865326EDD285}" type="presParOf" srcId="{18B4C3F8-7942-440E-8E3D-27A475E65213}" destId="{1E0F72F6-C0F2-4F6C-9721-5BA7F8A3B7AF}" srcOrd="0" destOrd="0" presId="urn:microsoft.com/office/officeart/2005/8/layout/hList1"/>
    <dgm:cxn modelId="{8995F137-CD43-49A1-88AB-F749EB7CAFBD}" type="presParOf" srcId="{18B4C3F8-7942-440E-8E3D-27A475E65213}" destId="{4F61F5F2-CAE7-4913-AC78-54BF7E808F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237EA0D-EF87-4D44-98CB-7CD9F123A5E9}"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zh-TW" altLang="en-US"/>
        </a:p>
      </dgm:t>
    </dgm:pt>
    <dgm:pt modelId="{BB298C23-CAC5-476E-9D64-0D8683A7C06D}">
      <dgm:prSet/>
      <dgm:spPr/>
      <dgm:t>
        <a:bodyPr/>
        <a:lstStyle/>
        <a:p>
          <a:pPr rtl="0"/>
          <a:r>
            <a:rPr lang="zh-TW" altLang="en-US" b="1" dirty="0" smtClean="0"/>
            <a:t>１</a:t>
          </a:r>
          <a:endParaRPr lang="zh-TW" dirty="0"/>
        </a:p>
      </dgm:t>
    </dgm:pt>
    <dgm:pt modelId="{1A450254-CECC-464C-9BD0-41EF001B5472}" type="parTrans" cxnId="{771F3679-0CBA-469A-98EF-E0B8B3DCFDCF}">
      <dgm:prSet/>
      <dgm:spPr/>
      <dgm:t>
        <a:bodyPr/>
        <a:lstStyle/>
        <a:p>
          <a:endParaRPr lang="zh-TW" altLang="en-US"/>
        </a:p>
      </dgm:t>
    </dgm:pt>
    <dgm:pt modelId="{CFE7DEF8-9537-4F57-8DB2-C43D521E24E6}" type="sibTrans" cxnId="{771F3679-0CBA-469A-98EF-E0B8B3DCFDCF}">
      <dgm:prSet/>
      <dgm:spPr/>
      <dgm:t>
        <a:bodyPr/>
        <a:lstStyle/>
        <a:p>
          <a:endParaRPr lang="zh-TW" altLang="en-US"/>
        </a:p>
      </dgm:t>
    </dgm:pt>
    <dgm:pt modelId="{0D81B725-AE21-4928-88DD-A113D615B83D}">
      <dgm:prSet/>
      <dgm:spPr/>
      <dgm:t>
        <a:bodyPr/>
        <a:lstStyle/>
        <a:p>
          <a:pPr rtl="0"/>
          <a:r>
            <a:rPr lang="zh-TW" altLang="en-US" b="1" dirty="0" smtClean="0"/>
            <a:t>２</a:t>
          </a:r>
          <a:endParaRPr lang="zh-TW" dirty="0"/>
        </a:p>
      </dgm:t>
    </dgm:pt>
    <dgm:pt modelId="{58C3BA66-91B8-4BF1-BBA1-55F1C5FBC23B}" type="parTrans" cxnId="{FFF82A16-88BC-402A-B621-BE834B8213D2}">
      <dgm:prSet/>
      <dgm:spPr/>
      <dgm:t>
        <a:bodyPr/>
        <a:lstStyle/>
        <a:p>
          <a:endParaRPr lang="zh-TW" altLang="en-US"/>
        </a:p>
      </dgm:t>
    </dgm:pt>
    <dgm:pt modelId="{FC7D5512-DB97-436B-9D84-45706B805256}" type="sibTrans" cxnId="{FFF82A16-88BC-402A-B621-BE834B8213D2}">
      <dgm:prSet/>
      <dgm:spPr/>
      <dgm:t>
        <a:bodyPr/>
        <a:lstStyle/>
        <a:p>
          <a:endParaRPr lang="zh-TW" altLang="en-US"/>
        </a:p>
      </dgm:t>
    </dgm:pt>
    <dgm:pt modelId="{243E840B-3A1F-4C77-BE67-866A1B33F966}">
      <dgm:prSet/>
      <dgm:spPr/>
      <dgm:t>
        <a:bodyPr/>
        <a:lstStyle/>
        <a:p>
          <a:pPr rtl="0"/>
          <a:r>
            <a:rPr lang="zh-TW" altLang="en-US" b="1" dirty="0" smtClean="0"/>
            <a:t>３</a:t>
          </a:r>
          <a:endParaRPr lang="zh-TW" dirty="0"/>
        </a:p>
      </dgm:t>
    </dgm:pt>
    <dgm:pt modelId="{E92DB5D7-4074-4EF5-B2BA-3BCD10CEFA46}" type="parTrans" cxnId="{8AF194F0-AB24-42B2-A377-3171357911D2}">
      <dgm:prSet/>
      <dgm:spPr/>
      <dgm:t>
        <a:bodyPr/>
        <a:lstStyle/>
        <a:p>
          <a:endParaRPr lang="zh-TW" altLang="en-US"/>
        </a:p>
      </dgm:t>
    </dgm:pt>
    <dgm:pt modelId="{F3ADC57D-3206-41F9-BC8B-A13F72733D23}" type="sibTrans" cxnId="{8AF194F0-AB24-42B2-A377-3171357911D2}">
      <dgm:prSet/>
      <dgm:spPr/>
      <dgm:t>
        <a:bodyPr/>
        <a:lstStyle/>
        <a:p>
          <a:endParaRPr lang="zh-TW" altLang="en-US"/>
        </a:p>
      </dgm:t>
    </dgm:pt>
    <dgm:pt modelId="{B18037E6-75C0-4161-B1DE-72F561DC2D0D}">
      <dgm:prSet/>
      <dgm:spPr/>
      <dgm:t>
        <a:bodyPr/>
        <a:lstStyle/>
        <a:p>
          <a:pPr rtl="0"/>
          <a:r>
            <a:rPr lang="zh-TW" altLang="en-US" b="1" dirty="0" smtClean="0"/>
            <a:t>４</a:t>
          </a:r>
          <a:endParaRPr lang="zh-TW" dirty="0"/>
        </a:p>
      </dgm:t>
    </dgm:pt>
    <dgm:pt modelId="{C97A8ADD-A363-4BCA-BAC8-DC6E8DE3502B}" type="parTrans" cxnId="{7E7B17D5-7FE2-4AEB-A189-08FF96281889}">
      <dgm:prSet/>
      <dgm:spPr/>
      <dgm:t>
        <a:bodyPr/>
        <a:lstStyle/>
        <a:p>
          <a:endParaRPr lang="zh-TW" altLang="en-US"/>
        </a:p>
      </dgm:t>
    </dgm:pt>
    <dgm:pt modelId="{AAF5D1B1-6CA3-4EDE-8FDB-2DD005373FF0}" type="sibTrans" cxnId="{7E7B17D5-7FE2-4AEB-A189-08FF96281889}">
      <dgm:prSet/>
      <dgm:spPr/>
      <dgm:t>
        <a:bodyPr/>
        <a:lstStyle/>
        <a:p>
          <a:endParaRPr lang="zh-TW" altLang="en-US"/>
        </a:p>
      </dgm:t>
    </dgm:pt>
    <dgm:pt modelId="{154C092D-1F9B-4070-B359-5DBED2618CFA}">
      <dgm:prSet/>
      <dgm:spPr/>
      <dgm:t>
        <a:bodyPr/>
        <a:lstStyle/>
        <a:p>
          <a:pPr rtl="0"/>
          <a:r>
            <a:rPr lang="zh-TW" altLang="en-US" b="1" dirty="0" smtClean="0"/>
            <a:t>５</a:t>
          </a:r>
          <a:endParaRPr lang="zh-TW" dirty="0"/>
        </a:p>
      </dgm:t>
    </dgm:pt>
    <dgm:pt modelId="{40B5D20B-21ED-4828-9424-A36271A5E377}" type="parTrans" cxnId="{6FEBCA60-0BDE-4265-A265-FE65C90B1338}">
      <dgm:prSet/>
      <dgm:spPr/>
      <dgm:t>
        <a:bodyPr/>
        <a:lstStyle/>
        <a:p>
          <a:endParaRPr lang="zh-TW" altLang="en-US"/>
        </a:p>
      </dgm:t>
    </dgm:pt>
    <dgm:pt modelId="{AA6606B5-620D-4499-AB06-FDFF013D2BC8}" type="sibTrans" cxnId="{6FEBCA60-0BDE-4265-A265-FE65C90B1338}">
      <dgm:prSet/>
      <dgm:spPr/>
      <dgm:t>
        <a:bodyPr/>
        <a:lstStyle/>
        <a:p>
          <a:endParaRPr lang="zh-TW" altLang="en-US"/>
        </a:p>
      </dgm:t>
    </dgm:pt>
    <dgm:pt modelId="{936B9EEE-03AD-4730-AECE-A8B43DCFB0CD}">
      <dgm:prSet/>
      <dgm:spPr/>
      <dgm:t>
        <a:bodyPr/>
        <a:lstStyle/>
        <a:p>
          <a:pPr rtl="0"/>
          <a:r>
            <a:rPr lang="zh-TW" b="1" dirty="0" smtClean="0"/>
            <a:t>程序新產生時</a:t>
          </a:r>
          <a:r>
            <a:rPr lang="zh-TW" altLang="en-US" b="1" dirty="0" smtClean="0"/>
            <a:t>。</a:t>
          </a:r>
          <a:endParaRPr lang="zh-TW" dirty="0"/>
        </a:p>
      </dgm:t>
    </dgm:pt>
    <dgm:pt modelId="{FC850733-67E7-4351-84C2-CB60C20FC83F}" type="parTrans" cxnId="{2A9B3329-6C6C-4CC0-904D-A8E5E1A182EF}">
      <dgm:prSet/>
      <dgm:spPr/>
      <dgm:t>
        <a:bodyPr/>
        <a:lstStyle/>
        <a:p>
          <a:endParaRPr lang="zh-TW" altLang="en-US"/>
        </a:p>
      </dgm:t>
    </dgm:pt>
    <dgm:pt modelId="{8D254D89-8D65-4A4C-A462-6543827F6FA8}" type="sibTrans" cxnId="{2A9B3329-6C6C-4CC0-904D-A8E5E1A182EF}">
      <dgm:prSet/>
      <dgm:spPr/>
      <dgm:t>
        <a:bodyPr/>
        <a:lstStyle/>
        <a:p>
          <a:endParaRPr lang="zh-TW" altLang="en-US"/>
        </a:p>
      </dgm:t>
    </dgm:pt>
    <dgm:pt modelId="{61A6677F-742A-46B2-9BF2-CB509CD01215}">
      <dgm:prSet/>
      <dgm:spPr/>
      <dgm:t>
        <a:bodyPr/>
        <a:lstStyle/>
        <a:p>
          <a:pPr rtl="0"/>
          <a:r>
            <a:rPr lang="zh-TW" b="1" dirty="0" smtClean="0"/>
            <a:t>程序從執行狀態變成等待狀態</a:t>
          </a:r>
          <a:r>
            <a:rPr lang="en-US" b="1" dirty="0" smtClean="0"/>
            <a:t>(</a:t>
          </a:r>
          <a:r>
            <a:rPr lang="zh-TW" b="1" dirty="0" smtClean="0"/>
            <a:t>譬如有</a:t>
          </a:r>
          <a:r>
            <a:rPr lang="en-US" b="1" dirty="0" smtClean="0"/>
            <a:t>I/O</a:t>
          </a:r>
          <a:r>
            <a:rPr lang="zh-TW" b="1" dirty="0" smtClean="0"/>
            <a:t>要求</a:t>
          </a:r>
          <a:r>
            <a:rPr lang="en-US" b="1" dirty="0" smtClean="0"/>
            <a:t>)</a:t>
          </a:r>
          <a:r>
            <a:rPr lang="zh-TW" altLang="en-US" b="1" dirty="0" smtClean="0"/>
            <a:t>。</a:t>
          </a:r>
          <a:endParaRPr lang="zh-TW" dirty="0"/>
        </a:p>
      </dgm:t>
    </dgm:pt>
    <dgm:pt modelId="{9FA6097B-52D6-4163-8D22-197D334FD288}" type="parTrans" cxnId="{67282063-5EB2-4DF0-A594-AB89C464EDC1}">
      <dgm:prSet/>
      <dgm:spPr/>
      <dgm:t>
        <a:bodyPr/>
        <a:lstStyle/>
        <a:p>
          <a:endParaRPr lang="zh-TW" altLang="en-US"/>
        </a:p>
      </dgm:t>
    </dgm:pt>
    <dgm:pt modelId="{3E73DED0-9286-4E01-8F4D-91716A38BB4E}" type="sibTrans" cxnId="{67282063-5EB2-4DF0-A594-AB89C464EDC1}">
      <dgm:prSet/>
      <dgm:spPr/>
      <dgm:t>
        <a:bodyPr/>
        <a:lstStyle/>
        <a:p>
          <a:endParaRPr lang="zh-TW" altLang="en-US"/>
        </a:p>
      </dgm:t>
    </dgm:pt>
    <dgm:pt modelId="{ADCB22CA-B91F-4E3E-A269-909BE8003778}">
      <dgm:prSet/>
      <dgm:spPr/>
      <dgm:t>
        <a:bodyPr/>
        <a:lstStyle/>
        <a:p>
          <a:pPr rtl="0"/>
          <a:r>
            <a:rPr lang="zh-TW" b="1" dirty="0" smtClean="0"/>
            <a:t>程序從執行狀態變成就緒狀態</a:t>
          </a:r>
          <a:r>
            <a:rPr lang="en-US" b="1" dirty="0" smtClean="0"/>
            <a:t>(</a:t>
          </a:r>
          <a:r>
            <a:rPr lang="zh-TW" b="1" dirty="0" smtClean="0"/>
            <a:t>譬如有中斷發生時</a:t>
          </a:r>
          <a:r>
            <a:rPr lang="en-US" b="1" dirty="0" smtClean="0"/>
            <a:t>)</a:t>
          </a:r>
          <a:r>
            <a:rPr lang="zh-TW" altLang="en-US" b="1" dirty="0" smtClean="0"/>
            <a:t>。</a:t>
          </a:r>
          <a:endParaRPr lang="zh-TW" dirty="0"/>
        </a:p>
      </dgm:t>
    </dgm:pt>
    <dgm:pt modelId="{D3A7976A-A22C-46E7-8421-1656B9277D8D}" type="parTrans" cxnId="{27F0B236-44F8-4DA0-A186-518CE004930B}">
      <dgm:prSet/>
      <dgm:spPr/>
      <dgm:t>
        <a:bodyPr/>
        <a:lstStyle/>
        <a:p>
          <a:endParaRPr lang="zh-TW" altLang="en-US"/>
        </a:p>
      </dgm:t>
    </dgm:pt>
    <dgm:pt modelId="{9753EF43-8F9F-4268-A579-B4DA48AA0668}" type="sibTrans" cxnId="{27F0B236-44F8-4DA0-A186-518CE004930B}">
      <dgm:prSet/>
      <dgm:spPr/>
      <dgm:t>
        <a:bodyPr/>
        <a:lstStyle/>
        <a:p>
          <a:endParaRPr lang="zh-TW" altLang="en-US"/>
        </a:p>
      </dgm:t>
    </dgm:pt>
    <dgm:pt modelId="{542E1E55-C6DE-4739-908E-3274439605C7}">
      <dgm:prSet/>
      <dgm:spPr/>
      <dgm:t>
        <a:bodyPr/>
        <a:lstStyle/>
        <a:p>
          <a:pPr rtl="0"/>
          <a:r>
            <a:rPr lang="zh-TW" b="1" dirty="0" smtClean="0"/>
            <a:t>程序從等待狀態變成就緒狀態</a:t>
          </a:r>
          <a:r>
            <a:rPr lang="en-US" b="1" dirty="0" smtClean="0"/>
            <a:t>(</a:t>
          </a:r>
          <a:r>
            <a:rPr lang="zh-TW" b="1" dirty="0" smtClean="0"/>
            <a:t>譬如</a:t>
          </a:r>
          <a:r>
            <a:rPr lang="en-US" b="1" dirty="0" smtClean="0"/>
            <a:t>I/O</a:t>
          </a:r>
          <a:r>
            <a:rPr lang="zh-TW" b="1" dirty="0" smtClean="0"/>
            <a:t>要求得到回應</a:t>
          </a:r>
          <a:r>
            <a:rPr lang="en-US" b="1" dirty="0" smtClean="0"/>
            <a:t>)</a:t>
          </a:r>
          <a:r>
            <a:rPr lang="zh-TW" altLang="en-US" b="1" dirty="0" smtClean="0"/>
            <a:t>。</a:t>
          </a:r>
          <a:endParaRPr lang="zh-TW" dirty="0"/>
        </a:p>
      </dgm:t>
    </dgm:pt>
    <dgm:pt modelId="{8E15CE36-5CD6-48F8-ABCF-1300AAD4A797}" type="parTrans" cxnId="{B3F29C45-B715-4759-8BB8-DD2A0E156DE6}">
      <dgm:prSet/>
      <dgm:spPr/>
      <dgm:t>
        <a:bodyPr/>
        <a:lstStyle/>
        <a:p>
          <a:endParaRPr lang="zh-TW" altLang="en-US"/>
        </a:p>
      </dgm:t>
    </dgm:pt>
    <dgm:pt modelId="{C273B7C5-5A7B-4EA7-B4A4-0C3FDE1BAFDD}" type="sibTrans" cxnId="{B3F29C45-B715-4759-8BB8-DD2A0E156DE6}">
      <dgm:prSet/>
      <dgm:spPr/>
      <dgm:t>
        <a:bodyPr/>
        <a:lstStyle/>
        <a:p>
          <a:endParaRPr lang="zh-TW" altLang="en-US"/>
        </a:p>
      </dgm:t>
    </dgm:pt>
    <dgm:pt modelId="{7881ADF0-CFFE-467A-A738-C81A7B89E3A8}">
      <dgm:prSet/>
      <dgm:spPr/>
      <dgm:t>
        <a:bodyPr/>
        <a:lstStyle/>
        <a:p>
          <a:pPr rtl="0"/>
          <a:r>
            <a:rPr lang="zh-TW" b="1" dirty="0" smtClean="0"/>
            <a:t>程序中止時</a:t>
          </a:r>
          <a:r>
            <a:rPr lang="zh-TW" altLang="en-US" b="1" dirty="0" smtClean="0"/>
            <a:t>。</a:t>
          </a:r>
          <a:endParaRPr lang="zh-TW" dirty="0"/>
        </a:p>
      </dgm:t>
    </dgm:pt>
    <dgm:pt modelId="{12E5636A-4913-4D43-9742-401E86030F47}" type="parTrans" cxnId="{E187EF8A-E252-4C98-8E60-19FBF70AE391}">
      <dgm:prSet/>
      <dgm:spPr/>
      <dgm:t>
        <a:bodyPr/>
        <a:lstStyle/>
        <a:p>
          <a:endParaRPr lang="zh-TW" altLang="en-US"/>
        </a:p>
      </dgm:t>
    </dgm:pt>
    <dgm:pt modelId="{3017B2A1-1307-499E-B28F-843A602FE601}" type="sibTrans" cxnId="{E187EF8A-E252-4C98-8E60-19FBF70AE391}">
      <dgm:prSet/>
      <dgm:spPr/>
      <dgm:t>
        <a:bodyPr/>
        <a:lstStyle/>
        <a:p>
          <a:endParaRPr lang="zh-TW" altLang="en-US"/>
        </a:p>
      </dgm:t>
    </dgm:pt>
    <dgm:pt modelId="{BDB57C2A-B783-4647-B2C7-A2E0C2502923}" type="pres">
      <dgm:prSet presAssocID="{B237EA0D-EF87-4D44-98CB-7CD9F123A5E9}" presName="linearFlow" presStyleCnt="0">
        <dgm:presLayoutVars>
          <dgm:dir/>
          <dgm:animLvl val="lvl"/>
          <dgm:resizeHandles val="exact"/>
        </dgm:presLayoutVars>
      </dgm:prSet>
      <dgm:spPr/>
      <dgm:t>
        <a:bodyPr/>
        <a:lstStyle/>
        <a:p>
          <a:endParaRPr lang="zh-TW" altLang="en-US"/>
        </a:p>
      </dgm:t>
    </dgm:pt>
    <dgm:pt modelId="{70D70B33-7FB8-4032-BD91-5A8BCF40420A}" type="pres">
      <dgm:prSet presAssocID="{BB298C23-CAC5-476E-9D64-0D8683A7C06D}" presName="composite" presStyleCnt="0"/>
      <dgm:spPr/>
    </dgm:pt>
    <dgm:pt modelId="{412BB79F-88FB-42CD-9247-BF14F4479C45}" type="pres">
      <dgm:prSet presAssocID="{BB298C23-CAC5-476E-9D64-0D8683A7C06D}" presName="parentText" presStyleLbl="alignNode1" presStyleIdx="0" presStyleCnt="5">
        <dgm:presLayoutVars>
          <dgm:chMax val="1"/>
          <dgm:bulletEnabled val="1"/>
        </dgm:presLayoutVars>
      </dgm:prSet>
      <dgm:spPr/>
      <dgm:t>
        <a:bodyPr/>
        <a:lstStyle/>
        <a:p>
          <a:endParaRPr lang="zh-TW" altLang="en-US"/>
        </a:p>
      </dgm:t>
    </dgm:pt>
    <dgm:pt modelId="{CD25FCE0-6612-4107-96F4-126F7563BEA4}" type="pres">
      <dgm:prSet presAssocID="{BB298C23-CAC5-476E-9D64-0D8683A7C06D}" presName="descendantText" presStyleLbl="alignAcc1" presStyleIdx="0" presStyleCnt="5">
        <dgm:presLayoutVars>
          <dgm:bulletEnabled val="1"/>
        </dgm:presLayoutVars>
      </dgm:prSet>
      <dgm:spPr/>
      <dgm:t>
        <a:bodyPr/>
        <a:lstStyle/>
        <a:p>
          <a:endParaRPr lang="zh-TW" altLang="en-US"/>
        </a:p>
      </dgm:t>
    </dgm:pt>
    <dgm:pt modelId="{3DE65E6A-1246-440B-A9A2-39641F76E305}" type="pres">
      <dgm:prSet presAssocID="{CFE7DEF8-9537-4F57-8DB2-C43D521E24E6}" presName="sp" presStyleCnt="0"/>
      <dgm:spPr/>
    </dgm:pt>
    <dgm:pt modelId="{DD1385D3-295B-4316-B0E2-E4A873A4B2AA}" type="pres">
      <dgm:prSet presAssocID="{0D81B725-AE21-4928-88DD-A113D615B83D}" presName="composite" presStyleCnt="0"/>
      <dgm:spPr/>
    </dgm:pt>
    <dgm:pt modelId="{81DD2124-5FD3-44DE-86FD-14D92825E8C6}" type="pres">
      <dgm:prSet presAssocID="{0D81B725-AE21-4928-88DD-A113D615B83D}" presName="parentText" presStyleLbl="alignNode1" presStyleIdx="1" presStyleCnt="5">
        <dgm:presLayoutVars>
          <dgm:chMax val="1"/>
          <dgm:bulletEnabled val="1"/>
        </dgm:presLayoutVars>
      </dgm:prSet>
      <dgm:spPr/>
      <dgm:t>
        <a:bodyPr/>
        <a:lstStyle/>
        <a:p>
          <a:endParaRPr lang="zh-TW" altLang="en-US"/>
        </a:p>
      </dgm:t>
    </dgm:pt>
    <dgm:pt modelId="{52112723-FA74-47D5-9DC5-0B31FE79F526}" type="pres">
      <dgm:prSet presAssocID="{0D81B725-AE21-4928-88DD-A113D615B83D}" presName="descendantText" presStyleLbl="alignAcc1" presStyleIdx="1" presStyleCnt="5">
        <dgm:presLayoutVars>
          <dgm:bulletEnabled val="1"/>
        </dgm:presLayoutVars>
      </dgm:prSet>
      <dgm:spPr/>
      <dgm:t>
        <a:bodyPr/>
        <a:lstStyle/>
        <a:p>
          <a:endParaRPr lang="zh-TW" altLang="en-US"/>
        </a:p>
      </dgm:t>
    </dgm:pt>
    <dgm:pt modelId="{05C8C6B4-08A9-45D1-A7E7-5B40EF061CF5}" type="pres">
      <dgm:prSet presAssocID="{FC7D5512-DB97-436B-9D84-45706B805256}" presName="sp" presStyleCnt="0"/>
      <dgm:spPr/>
    </dgm:pt>
    <dgm:pt modelId="{2ADCBC33-A3F1-4D5D-816C-9B3598BB9871}" type="pres">
      <dgm:prSet presAssocID="{243E840B-3A1F-4C77-BE67-866A1B33F966}" presName="composite" presStyleCnt="0"/>
      <dgm:spPr/>
    </dgm:pt>
    <dgm:pt modelId="{C3DAB8C2-8932-4689-AA63-34E17D177B54}" type="pres">
      <dgm:prSet presAssocID="{243E840B-3A1F-4C77-BE67-866A1B33F966}" presName="parentText" presStyleLbl="alignNode1" presStyleIdx="2" presStyleCnt="5">
        <dgm:presLayoutVars>
          <dgm:chMax val="1"/>
          <dgm:bulletEnabled val="1"/>
        </dgm:presLayoutVars>
      </dgm:prSet>
      <dgm:spPr/>
      <dgm:t>
        <a:bodyPr/>
        <a:lstStyle/>
        <a:p>
          <a:endParaRPr lang="zh-TW" altLang="en-US"/>
        </a:p>
      </dgm:t>
    </dgm:pt>
    <dgm:pt modelId="{AAD239F8-9CEC-4E2F-ACC8-96E1C96C2471}" type="pres">
      <dgm:prSet presAssocID="{243E840B-3A1F-4C77-BE67-866A1B33F966}" presName="descendantText" presStyleLbl="alignAcc1" presStyleIdx="2" presStyleCnt="5">
        <dgm:presLayoutVars>
          <dgm:bulletEnabled val="1"/>
        </dgm:presLayoutVars>
      </dgm:prSet>
      <dgm:spPr/>
      <dgm:t>
        <a:bodyPr/>
        <a:lstStyle/>
        <a:p>
          <a:endParaRPr lang="zh-TW" altLang="en-US"/>
        </a:p>
      </dgm:t>
    </dgm:pt>
    <dgm:pt modelId="{0145D812-5756-40D2-8EB2-730D496916D9}" type="pres">
      <dgm:prSet presAssocID="{F3ADC57D-3206-41F9-BC8B-A13F72733D23}" presName="sp" presStyleCnt="0"/>
      <dgm:spPr/>
    </dgm:pt>
    <dgm:pt modelId="{D0524404-FD2B-4E7D-A875-4147EA8039AC}" type="pres">
      <dgm:prSet presAssocID="{B18037E6-75C0-4161-B1DE-72F561DC2D0D}" presName="composite" presStyleCnt="0"/>
      <dgm:spPr/>
    </dgm:pt>
    <dgm:pt modelId="{1B095F01-AA05-41B6-BFF5-C8D3EE9B1E07}" type="pres">
      <dgm:prSet presAssocID="{B18037E6-75C0-4161-B1DE-72F561DC2D0D}" presName="parentText" presStyleLbl="alignNode1" presStyleIdx="3" presStyleCnt="5">
        <dgm:presLayoutVars>
          <dgm:chMax val="1"/>
          <dgm:bulletEnabled val="1"/>
        </dgm:presLayoutVars>
      </dgm:prSet>
      <dgm:spPr/>
      <dgm:t>
        <a:bodyPr/>
        <a:lstStyle/>
        <a:p>
          <a:endParaRPr lang="zh-TW" altLang="en-US"/>
        </a:p>
      </dgm:t>
    </dgm:pt>
    <dgm:pt modelId="{103F4FC3-C904-4F18-B38E-F9644F89EE7A}" type="pres">
      <dgm:prSet presAssocID="{B18037E6-75C0-4161-B1DE-72F561DC2D0D}" presName="descendantText" presStyleLbl="alignAcc1" presStyleIdx="3" presStyleCnt="5">
        <dgm:presLayoutVars>
          <dgm:bulletEnabled val="1"/>
        </dgm:presLayoutVars>
      </dgm:prSet>
      <dgm:spPr/>
      <dgm:t>
        <a:bodyPr/>
        <a:lstStyle/>
        <a:p>
          <a:endParaRPr lang="zh-TW" altLang="en-US"/>
        </a:p>
      </dgm:t>
    </dgm:pt>
    <dgm:pt modelId="{6E6BD9B1-AA00-4400-AD84-AC8265A864B2}" type="pres">
      <dgm:prSet presAssocID="{AAF5D1B1-6CA3-4EDE-8FDB-2DD005373FF0}" presName="sp" presStyleCnt="0"/>
      <dgm:spPr/>
    </dgm:pt>
    <dgm:pt modelId="{F60F9E78-61BA-40E2-915E-86CF3DCAD3A0}" type="pres">
      <dgm:prSet presAssocID="{154C092D-1F9B-4070-B359-5DBED2618CFA}" presName="composite" presStyleCnt="0"/>
      <dgm:spPr/>
    </dgm:pt>
    <dgm:pt modelId="{FCA6D434-8147-4BEC-8AE9-8AC875A2137A}" type="pres">
      <dgm:prSet presAssocID="{154C092D-1F9B-4070-B359-5DBED2618CFA}" presName="parentText" presStyleLbl="alignNode1" presStyleIdx="4" presStyleCnt="5">
        <dgm:presLayoutVars>
          <dgm:chMax val="1"/>
          <dgm:bulletEnabled val="1"/>
        </dgm:presLayoutVars>
      </dgm:prSet>
      <dgm:spPr/>
      <dgm:t>
        <a:bodyPr/>
        <a:lstStyle/>
        <a:p>
          <a:endParaRPr lang="zh-TW" altLang="en-US"/>
        </a:p>
      </dgm:t>
    </dgm:pt>
    <dgm:pt modelId="{DF063631-2400-4380-BD0A-0B16A0E2B631}" type="pres">
      <dgm:prSet presAssocID="{154C092D-1F9B-4070-B359-5DBED2618CFA}" presName="descendantText" presStyleLbl="alignAcc1" presStyleIdx="4" presStyleCnt="5">
        <dgm:presLayoutVars>
          <dgm:bulletEnabled val="1"/>
        </dgm:presLayoutVars>
      </dgm:prSet>
      <dgm:spPr/>
      <dgm:t>
        <a:bodyPr/>
        <a:lstStyle/>
        <a:p>
          <a:endParaRPr lang="zh-TW" altLang="en-US"/>
        </a:p>
      </dgm:t>
    </dgm:pt>
  </dgm:ptLst>
  <dgm:cxnLst>
    <dgm:cxn modelId="{17586D69-EF41-4E0C-8460-24A678BA7803}" type="presOf" srcId="{936B9EEE-03AD-4730-AECE-A8B43DCFB0CD}" destId="{CD25FCE0-6612-4107-96F4-126F7563BEA4}" srcOrd="0" destOrd="0" presId="urn:microsoft.com/office/officeart/2005/8/layout/chevron2"/>
    <dgm:cxn modelId="{7E7B17D5-7FE2-4AEB-A189-08FF96281889}" srcId="{B237EA0D-EF87-4D44-98CB-7CD9F123A5E9}" destId="{B18037E6-75C0-4161-B1DE-72F561DC2D0D}" srcOrd="3" destOrd="0" parTransId="{C97A8ADD-A363-4BCA-BAC8-DC6E8DE3502B}" sibTransId="{AAF5D1B1-6CA3-4EDE-8FDB-2DD005373FF0}"/>
    <dgm:cxn modelId="{58C974F9-67CA-46E7-9A4C-C320BA29D3F7}" type="presOf" srcId="{7881ADF0-CFFE-467A-A738-C81A7B89E3A8}" destId="{DF063631-2400-4380-BD0A-0B16A0E2B631}" srcOrd="0" destOrd="0" presId="urn:microsoft.com/office/officeart/2005/8/layout/chevron2"/>
    <dgm:cxn modelId="{E187EF8A-E252-4C98-8E60-19FBF70AE391}" srcId="{154C092D-1F9B-4070-B359-5DBED2618CFA}" destId="{7881ADF0-CFFE-467A-A738-C81A7B89E3A8}" srcOrd="0" destOrd="0" parTransId="{12E5636A-4913-4D43-9742-401E86030F47}" sibTransId="{3017B2A1-1307-499E-B28F-843A602FE601}"/>
    <dgm:cxn modelId="{E6A00452-F9A0-4490-B2B6-6F4C69E9B91D}" type="presOf" srcId="{B237EA0D-EF87-4D44-98CB-7CD9F123A5E9}" destId="{BDB57C2A-B783-4647-B2C7-A2E0C2502923}" srcOrd="0" destOrd="0" presId="urn:microsoft.com/office/officeart/2005/8/layout/chevron2"/>
    <dgm:cxn modelId="{6FEBCA60-0BDE-4265-A265-FE65C90B1338}" srcId="{B237EA0D-EF87-4D44-98CB-7CD9F123A5E9}" destId="{154C092D-1F9B-4070-B359-5DBED2618CFA}" srcOrd="4" destOrd="0" parTransId="{40B5D20B-21ED-4828-9424-A36271A5E377}" sibTransId="{AA6606B5-620D-4499-AB06-FDFF013D2BC8}"/>
    <dgm:cxn modelId="{2A9B3329-6C6C-4CC0-904D-A8E5E1A182EF}" srcId="{BB298C23-CAC5-476E-9D64-0D8683A7C06D}" destId="{936B9EEE-03AD-4730-AECE-A8B43DCFB0CD}" srcOrd="0" destOrd="0" parTransId="{FC850733-67E7-4351-84C2-CB60C20FC83F}" sibTransId="{8D254D89-8D65-4A4C-A462-6543827F6FA8}"/>
    <dgm:cxn modelId="{0BC831AA-81D0-4FC3-A019-361D5C739CE9}" type="presOf" srcId="{B18037E6-75C0-4161-B1DE-72F561DC2D0D}" destId="{1B095F01-AA05-41B6-BFF5-C8D3EE9B1E07}" srcOrd="0" destOrd="0" presId="urn:microsoft.com/office/officeart/2005/8/layout/chevron2"/>
    <dgm:cxn modelId="{FFF82A16-88BC-402A-B621-BE834B8213D2}" srcId="{B237EA0D-EF87-4D44-98CB-7CD9F123A5E9}" destId="{0D81B725-AE21-4928-88DD-A113D615B83D}" srcOrd="1" destOrd="0" parTransId="{58C3BA66-91B8-4BF1-BBA1-55F1C5FBC23B}" sibTransId="{FC7D5512-DB97-436B-9D84-45706B805256}"/>
    <dgm:cxn modelId="{27F0B236-44F8-4DA0-A186-518CE004930B}" srcId="{243E840B-3A1F-4C77-BE67-866A1B33F966}" destId="{ADCB22CA-B91F-4E3E-A269-909BE8003778}" srcOrd="0" destOrd="0" parTransId="{D3A7976A-A22C-46E7-8421-1656B9277D8D}" sibTransId="{9753EF43-8F9F-4268-A579-B4DA48AA0668}"/>
    <dgm:cxn modelId="{F79E5B01-9CF1-4904-865C-E351FE90A767}" type="presOf" srcId="{ADCB22CA-B91F-4E3E-A269-909BE8003778}" destId="{AAD239F8-9CEC-4E2F-ACC8-96E1C96C2471}" srcOrd="0" destOrd="0" presId="urn:microsoft.com/office/officeart/2005/8/layout/chevron2"/>
    <dgm:cxn modelId="{7902068F-FE79-4CD6-B24B-34CD4A1FF67E}" type="presOf" srcId="{61A6677F-742A-46B2-9BF2-CB509CD01215}" destId="{52112723-FA74-47D5-9DC5-0B31FE79F526}" srcOrd="0" destOrd="0" presId="urn:microsoft.com/office/officeart/2005/8/layout/chevron2"/>
    <dgm:cxn modelId="{67282063-5EB2-4DF0-A594-AB89C464EDC1}" srcId="{0D81B725-AE21-4928-88DD-A113D615B83D}" destId="{61A6677F-742A-46B2-9BF2-CB509CD01215}" srcOrd="0" destOrd="0" parTransId="{9FA6097B-52D6-4163-8D22-197D334FD288}" sibTransId="{3E73DED0-9286-4E01-8F4D-91716A38BB4E}"/>
    <dgm:cxn modelId="{BCCB9C94-8EB1-4FCA-A45D-CBC57DADF5DF}" type="presOf" srcId="{154C092D-1F9B-4070-B359-5DBED2618CFA}" destId="{FCA6D434-8147-4BEC-8AE9-8AC875A2137A}" srcOrd="0" destOrd="0" presId="urn:microsoft.com/office/officeart/2005/8/layout/chevron2"/>
    <dgm:cxn modelId="{1421DD55-F42D-467E-B45A-66C895BAF960}" type="presOf" srcId="{542E1E55-C6DE-4739-908E-3274439605C7}" destId="{103F4FC3-C904-4F18-B38E-F9644F89EE7A}" srcOrd="0" destOrd="0" presId="urn:microsoft.com/office/officeart/2005/8/layout/chevron2"/>
    <dgm:cxn modelId="{5E705FC3-9751-4F25-8516-48144CAF3081}" type="presOf" srcId="{243E840B-3A1F-4C77-BE67-866A1B33F966}" destId="{C3DAB8C2-8932-4689-AA63-34E17D177B54}" srcOrd="0" destOrd="0" presId="urn:microsoft.com/office/officeart/2005/8/layout/chevron2"/>
    <dgm:cxn modelId="{EF7176F1-82D3-4702-BA10-A658A44FA003}" type="presOf" srcId="{0D81B725-AE21-4928-88DD-A113D615B83D}" destId="{81DD2124-5FD3-44DE-86FD-14D92825E8C6}" srcOrd="0" destOrd="0" presId="urn:microsoft.com/office/officeart/2005/8/layout/chevron2"/>
    <dgm:cxn modelId="{B3F29C45-B715-4759-8BB8-DD2A0E156DE6}" srcId="{B18037E6-75C0-4161-B1DE-72F561DC2D0D}" destId="{542E1E55-C6DE-4739-908E-3274439605C7}" srcOrd="0" destOrd="0" parTransId="{8E15CE36-5CD6-48F8-ABCF-1300AAD4A797}" sibTransId="{C273B7C5-5A7B-4EA7-B4A4-0C3FDE1BAFDD}"/>
    <dgm:cxn modelId="{771F3679-0CBA-469A-98EF-E0B8B3DCFDCF}" srcId="{B237EA0D-EF87-4D44-98CB-7CD9F123A5E9}" destId="{BB298C23-CAC5-476E-9D64-0D8683A7C06D}" srcOrd="0" destOrd="0" parTransId="{1A450254-CECC-464C-9BD0-41EF001B5472}" sibTransId="{CFE7DEF8-9537-4F57-8DB2-C43D521E24E6}"/>
    <dgm:cxn modelId="{8AF194F0-AB24-42B2-A377-3171357911D2}" srcId="{B237EA0D-EF87-4D44-98CB-7CD9F123A5E9}" destId="{243E840B-3A1F-4C77-BE67-866A1B33F966}" srcOrd="2" destOrd="0" parTransId="{E92DB5D7-4074-4EF5-B2BA-3BCD10CEFA46}" sibTransId="{F3ADC57D-3206-41F9-BC8B-A13F72733D23}"/>
    <dgm:cxn modelId="{A91240A9-7F54-4771-9362-BD1B789DAAAF}" type="presOf" srcId="{BB298C23-CAC5-476E-9D64-0D8683A7C06D}" destId="{412BB79F-88FB-42CD-9247-BF14F4479C45}" srcOrd="0" destOrd="0" presId="urn:microsoft.com/office/officeart/2005/8/layout/chevron2"/>
    <dgm:cxn modelId="{91EDEC65-C5AD-4738-967F-0569201A2294}" type="presParOf" srcId="{BDB57C2A-B783-4647-B2C7-A2E0C2502923}" destId="{70D70B33-7FB8-4032-BD91-5A8BCF40420A}" srcOrd="0" destOrd="0" presId="urn:microsoft.com/office/officeart/2005/8/layout/chevron2"/>
    <dgm:cxn modelId="{1CC1126A-D9E6-4D66-B12C-A695AF1904EB}" type="presParOf" srcId="{70D70B33-7FB8-4032-BD91-5A8BCF40420A}" destId="{412BB79F-88FB-42CD-9247-BF14F4479C45}" srcOrd="0" destOrd="0" presId="urn:microsoft.com/office/officeart/2005/8/layout/chevron2"/>
    <dgm:cxn modelId="{9ADC7D30-4BD0-466A-AFD5-49187E264F29}" type="presParOf" srcId="{70D70B33-7FB8-4032-BD91-5A8BCF40420A}" destId="{CD25FCE0-6612-4107-96F4-126F7563BEA4}" srcOrd="1" destOrd="0" presId="urn:microsoft.com/office/officeart/2005/8/layout/chevron2"/>
    <dgm:cxn modelId="{C3EC7F1A-08A4-4D41-80AC-DF0CE557DFEE}" type="presParOf" srcId="{BDB57C2A-B783-4647-B2C7-A2E0C2502923}" destId="{3DE65E6A-1246-440B-A9A2-39641F76E305}" srcOrd="1" destOrd="0" presId="urn:microsoft.com/office/officeart/2005/8/layout/chevron2"/>
    <dgm:cxn modelId="{F9F6CEF7-5A49-46A1-984B-F8C5E50D7F11}" type="presParOf" srcId="{BDB57C2A-B783-4647-B2C7-A2E0C2502923}" destId="{DD1385D3-295B-4316-B0E2-E4A873A4B2AA}" srcOrd="2" destOrd="0" presId="urn:microsoft.com/office/officeart/2005/8/layout/chevron2"/>
    <dgm:cxn modelId="{538B4B56-F5D7-4FB8-86A6-C737F1FA48A3}" type="presParOf" srcId="{DD1385D3-295B-4316-B0E2-E4A873A4B2AA}" destId="{81DD2124-5FD3-44DE-86FD-14D92825E8C6}" srcOrd="0" destOrd="0" presId="urn:microsoft.com/office/officeart/2005/8/layout/chevron2"/>
    <dgm:cxn modelId="{96E46900-69EC-47D9-A0D0-958C7EB34AB7}" type="presParOf" srcId="{DD1385D3-295B-4316-B0E2-E4A873A4B2AA}" destId="{52112723-FA74-47D5-9DC5-0B31FE79F526}" srcOrd="1" destOrd="0" presId="urn:microsoft.com/office/officeart/2005/8/layout/chevron2"/>
    <dgm:cxn modelId="{C2D760B9-9C9C-4A42-8834-191C63962ACF}" type="presParOf" srcId="{BDB57C2A-B783-4647-B2C7-A2E0C2502923}" destId="{05C8C6B4-08A9-45D1-A7E7-5B40EF061CF5}" srcOrd="3" destOrd="0" presId="urn:microsoft.com/office/officeart/2005/8/layout/chevron2"/>
    <dgm:cxn modelId="{C77A6CCC-3D62-4E3A-BEA1-4D7D7187E838}" type="presParOf" srcId="{BDB57C2A-B783-4647-B2C7-A2E0C2502923}" destId="{2ADCBC33-A3F1-4D5D-816C-9B3598BB9871}" srcOrd="4" destOrd="0" presId="urn:microsoft.com/office/officeart/2005/8/layout/chevron2"/>
    <dgm:cxn modelId="{3AA82B31-78EB-456B-9629-E78D530F2AFA}" type="presParOf" srcId="{2ADCBC33-A3F1-4D5D-816C-9B3598BB9871}" destId="{C3DAB8C2-8932-4689-AA63-34E17D177B54}" srcOrd="0" destOrd="0" presId="urn:microsoft.com/office/officeart/2005/8/layout/chevron2"/>
    <dgm:cxn modelId="{3DBB7AE0-6D28-4EAC-9800-D50377D1223D}" type="presParOf" srcId="{2ADCBC33-A3F1-4D5D-816C-9B3598BB9871}" destId="{AAD239F8-9CEC-4E2F-ACC8-96E1C96C2471}" srcOrd="1" destOrd="0" presId="urn:microsoft.com/office/officeart/2005/8/layout/chevron2"/>
    <dgm:cxn modelId="{C93F7A18-3B5F-4587-BFB0-4684122090E1}" type="presParOf" srcId="{BDB57C2A-B783-4647-B2C7-A2E0C2502923}" destId="{0145D812-5756-40D2-8EB2-730D496916D9}" srcOrd="5" destOrd="0" presId="urn:microsoft.com/office/officeart/2005/8/layout/chevron2"/>
    <dgm:cxn modelId="{A0F87B7C-C4AB-427E-B3C9-D3D8E089D878}" type="presParOf" srcId="{BDB57C2A-B783-4647-B2C7-A2E0C2502923}" destId="{D0524404-FD2B-4E7D-A875-4147EA8039AC}" srcOrd="6" destOrd="0" presId="urn:microsoft.com/office/officeart/2005/8/layout/chevron2"/>
    <dgm:cxn modelId="{2AC52911-94CE-406D-87DC-E59E7D1C0B35}" type="presParOf" srcId="{D0524404-FD2B-4E7D-A875-4147EA8039AC}" destId="{1B095F01-AA05-41B6-BFF5-C8D3EE9B1E07}" srcOrd="0" destOrd="0" presId="urn:microsoft.com/office/officeart/2005/8/layout/chevron2"/>
    <dgm:cxn modelId="{0407653B-7CB3-452A-AF4C-AD480FE85772}" type="presParOf" srcId="{D0524404-FD2B-4E7D-A875-4147EA8039AC}" destId="{103F4FC3-C904-4F18-B38E-F9644F89EE7A}" srcOrd="1" destOrd="0" presId="urn:microsoft.com/office/officeart/2005/8/layout/chevron2"/>
    <dgm:cxn modelId="{EB96AF74-B252-4998-A95D-C6F0C4C64A6A}" type="presParOf" srcId="{BDB57C2A-B783-4647-B2C7-A2E0C2502923}" destId="{6E6BD9B1-AA00-4400-AD84-AC8265A864B2}" srcOrd="7" destOrd="0" presId="urn:microsoft.com/office/officeart/2005/8/layout/chevron2"/>
    <dgm:cxn modelId="{4DCCCA24-623E-4485-BC6F-D77236BC9548}" type="presParOf" srcId="{BDB57C2A-B783-4647-B2C7-A2E0C2502923}" destId="{F60F9E78-61BA-40E2-915E-86CF3DCAD3A0}" srcOrd="8" destOrd="0" presId="urn:microsoft.com/office/officeart/2005/8/layout/chevron2"/>
    <dgm:cxn modelId="{BCD95A05-BFD7-42F1-BCEB-4028EA351EF4}" type="presParOf" srcId="{F60F9E78-61BA-40E2-915E-86CF3DCAD3A0}" destId="{FCA6D434-8147-4BEC-8AE9-8AC875A2137A}" srcOrd="0" destOrd="0" presId="urn:microsoft.com/office/officeart/2005/8/layout/chevron2"/>
    <dgm:cxn modelId="{ED02B696-714C-4BA6-BBD6-1AE169B96F8D}" type="presParOf" srcId="{F60F9E78-61BA-40E2-915E-86CF3DCAD3A0}" destId="{DF063631-2400-4380-BD0A-0B16A0E2B63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67FCB4-3329-43B7-8B8A-86D4D6B3CE78}" type="doc">
      <dgm:prSet loTypeId="urn:microsoft.com/office/officeart/2009/3/layout/SubStepProcess" loCatId="process" qsTypeId="urn:microsoft.com/office/officeart/2005/8/quickstyle/3d1" qsCatId="3D" csTypeId="urn:microsoft.com/office/officeart/2005/8/colors/colorful2" csCatId="colorful" phldr="1"/>
      <dgm:spPr/>
      <dgm:t>
        <a:bodyPr/>
        <a:lstStyle/>
        <a:p>
          <a:endParaRPr lang="zh-TW" altLang="en-US"/>
        </a:p>
      </dgm:t>
    </dgm:pt>
    <dgm:pt modelId="{8D8099EC-AA37-4EC7-998F-B4258934CAD6}">
      <dgm:prSet/>
      <dgm:spPr/>
      <dgm:t>
        <a:bodyPr/>
        <a:lstStyle/>
        <a:p>
          <a:pPr rtl="0"/>
          <a:r>
            <a:rPr lang="zh-TW" b="1" dirty="0" smtClean="0"/>
            <a:t>先到</a:t>
          </a:r>
          <a:r>
            <a:rPr lang="en-US" altLang="zh-TW" b="1" dirty="0" smtClean="0"/>
            <a:t/>
          </a:r>
          <a:br>
            <a:rPr lang="en-US" altLang="zh-TW" b="1" dirty="0" smtClean="0"/>
          </a:br>
          <a:r>
            <a:rPr lang="zh-TW" b="1" dirty="0" smtClean="0"/>
            <a:t>先處理</a:t>
          </a:r>
          <a:endParaRPr lang="zh-TW"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2FB86FB5-770C-40A5-8BDB-EA74B70150AB}" type="parTrans" cxnId="{57CD283B-3EE5-4FC0-B7B4-C3B52568BE50}">
      <dgm:prSet/>
      <dgm:spPr/>
      <dgm:t>
        <a:bodyPr/>
        <a:lstStyle/>
        <a:p>
          <a:endParaRPr lang="zh-TW" altLang="en-US"/>
        </a:p>
      </dgm:t>
    </dgm:pt>
    <dgm:pt modelId="{39CED53F-CA01-4B43-9FAB-B03BCAAD2542}" type="sibTrans" cxnId="{57CD283B-3EE5-4FC0-B7B4-C3B52568BE50}">
      <dgm:prSet/>
      <dgm:spPr/>
      <dgm:t>
        <a:bodyPr/>
        <a:lstStyle/>
        <a:p>
          <a:endParaRPr lang="zh-TW" altLang="en-US"/>
        </a:p>
      </dgm:t>
    </dgm:pt>
    <dgm:pt modelId="{84D6DAE2-12B8-4C28-9946-33789B4D274D}">
      <dgm:prSet/>
      <dgm:spPr/>
      <dgm:t>
        <a:bodyPr/>
        <a:lstStyle/>
        <a:p>
          <a:pPr rtl="0"/>
          <a:r>
            <a:rPr lang="zh-TW" b="1" smtClean="0"/>
            <a:t>最短工作先處理</a:t>
          </a:r>
          <a:endParaRPr lang="zh-TW"/>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CB63EDEC-E00B-4544-AC87-93ED0A763A1A}" type="parTrans" cxnId="{92DA3C60-0BB4-42D7-B3A6-3A219BCC95AD}">
      <dgm:prSet/>
      <dgm:spPr/>
      <dgm:t>
        <a:bodyPr/>
        <a:lstStyle/>
        <a:p>
          <a:endParaRPr lang="zh-TW" altLang="en-US"/>
        </a:p>
      </dgm:t>
    </dgm:pt>
    <dgm:pt modelId="{E6CDC016-480D-47E8-AB38-CB08E689E260}" type="sibTrans" cxnId="{92DA3C60-0BB4-42D7-B3A6-3A219BCC95AD}">
      <dgm:prSet/>
      <dgm:spPr/>
      <dgm:t>
        <a:bodyPr/>
        <a:lstStyle/>
        <a:p>
          <a:endParaRPr lang="zh-TW" altLang="en-US"/>
        </a:p>
      </dgm:t>
    </dgm:pt>
    <dgm:pt modelId="{FB134368-E624-406C-8E38-7E79E37AE2DE}">
      <dgm:prSet/>
      <dgm:spPr/>
      <dgm:t>
        <a:bodyPr/>
        <a:lstStyle/>
        <a:p>
          <a:pPr rtl="0"/>
          <a:r>
            <a:rPr lang="zh-TW" b="1" dirty="0" smtClean="0"/>
            <a:t>優先權</a:t>
          </a:r>
          <a:r>
            <a:rPr lang="en-US" altLang="zh-TW" b="1" dirty="0" smtClean="0"/>
            <a:t/>
          </a:r>
          <a:br>
            <a:rPr lang="en-US" altLang="zh-TW" b="1" dirty="0" smtClean="0"/>
          </a:br>
          <a:r>
            <a:rPr lang="zh-TW" b="1" dirty="0" smtClean="0"/>
            <a:t>排班</a:t>
          </a:r>
          <a:endParaRPr lang="zh-TW"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033019A-90A4-4BEF-A0BC-D100E74C53F4}" type="parTrans" cxnId="{BED00397-6ACD-437D-9CA0-896C44E1C68D}">
      <dgm:prSet/>
      <dgm:spPr/>
      <dgm:t>
        <a:bodyPr/>
        <a:lstStyle/>
        <a:p>
          <a:endParaRPr lang="zh-TW" altLang="en-US"/>
        </a:p>
      </dgm:t>
    </dgm:pt>
    <dgm:pt modelId="{CFBFFB8B-9A34-4546-8D57-7DB2EAD4AA39}" type="sibTrans" cxnId="{BED00397-6ACD-437D-9CA0-896C44E1C68D}">
      <dgm:prSet/>
      <dgm:spPr/>
      <dgm:t>
        <a:bodyPr/>
        <a:lstStyle/>
        <a:p>
          <a:endParaRPr lang="zh-TW" altLang="en-US"/>
        </a:p>
      </dgm:t>
    </dgm:pt>
    <dgm:pt modelId="{7C7BEF4A-752B-4649-BCD1-DBD114592110}">
      <dgm:prSet/>
      <dgm:spPr/>
      <dgm:t>
        <a:bodyPr/>
        <a:lstStyle/>
        <a:p>
          <a:pPr rtl="0"/>
          <a:r>
            <a:rPr lang="zh-TW" b="1" smtClean="0"/>
            <a:t>依序循環排班</a:t>
          </a:r>
          <a:endParaRPr lang="zh-TW"/>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C0796DD9-D9D2-408D-9AE5-38C5A3F01E31}" type="parTrans" cxnId="{DAC0B04E-222D-43F3-B51B-9EEB07370A4E}">
      <dgm:prSet/>
      <dgm:spPr/>
      <dgm:t>
        <a:bodyPr/>
        <a:lstStyle/>
        <a:p>
          <a:endParaRPr lang="zh-TW" altLang="en-US"/>
        </a:p>
      </dgm:t>
    </dgm:pt>
    <dgm:pt modelId="{0D8DD133-059C-4E50-AC27-2048EF1147BE}" type="sibTrans" cxnId="{DAC0B04E-222D-43F3-B51B-9EEB07370A4E}">
      <dgm:prSet/>
      <dgm:spPr/>
      <dgm:t>
        <a:bodyPr/>
        <a:lstStyle/>
        <a:p>
          <a:endParaRPr lang="zh-TW" altLang="en-US"/>
        </a:p>
      </dgm:t>
    </dgm:pt>
    <dgm:pt modelId="{2756D013-9001-409E-9CB1-524A63C7E3D1}" type="pres">
      <dgm:prSet presAssocID="{EA67FCB4-3329-43B7-8B8A-86D4D6B3CE78}" presName="Name0" presStyleCnt="0">
        <dgm:presLayoutVars>
          <dgm:chMax val="7"/>
          <dgm:dir/>
          <dgm:animOne val="branch"/>
        </dgm:presLayoutVars>
      </dgm:prSet>
      <dgm:spPr/>
      <dgm:t>
        <a:bodyPr/>
        <a:lstStyle/>
        <a:p>
          <a:endParaRPr lang="zh-TW" altLang="en-US"/>
        </a:p>
      </dgm:t>
    </dgm:pt>
    <dgm:pt modelId="{453312A1-59B3-4A59-A2E8-EB35758123C4}" type="pres">
      <dgm:prSet presAssocID="{8D8099EC-AA37-4EC7-998F-B4258934CAD6}" presName="parTx1" presStyleLbl="node1" presStyleIdx="0" presStyleCnt="4"/>
      <dgm:spPr/>
      <dgm:t>
        <a:bodyPr/>
        <a:lstStyle/>
        <a:p>
          <a:endParaRPr lang="zh-TW" altLang="en-US"/>
        </a:p>
      </dgm:t>
    </dgm:pt>
    <dgm:pt modelId="{F3140E5F-6FB8-4816-9404-F5784320B599}" type="pres">
      <dgm:prSet presAssocID="{84D6DAE2-12B8-4C28-9946-33789B4D274D}" presName="parTx2" presStyleLbl="node1" presStyleIdx="1" presStyleCnt="4"/>
      <dgm:spPr/>
      <dgm:t>
        <a:bodyPr/>
        <a:lstStyle/>
        <a:p>
          <a:endParaRPr lang="zh-TW" altLang="en-US"/>
        </a:p>
      </dgm:t>
    </dgm:pt>
    <dgm:pt modelId="{26B7C004-0B88-4D22-9B1F-C6C10F5B3497}" type="pres">
      <dgm:prSet presAssocID="{FB134368-E624-406C-8E38-7E79E37AE2DE}" presName="parTx3" presStyleLbl="node1" presStyleIdx="2" presStyleCnt="4"/>
      <dgm:spPr/>
      <dgm:t>
        <a:bodyPr/>
        <a:lstStyle/>
        <a:p>
          <a:endParaRPr lang="zh-TW" altLang="en-US"/>
        </a:p>
      </dgm:t>
    </dgm:pt>
    <dgm:pt modelId="{7A8653B0-89E5-4BC1-8601-5650509C4775}" type="pres">
      <dgm:prSet presAssocID="{7C7BEF4A-752B-4649-BCD1-DBD114592110}" presName="parTx4" presStyleLbl="node1" presStyleIdx="3" presStyleCnt="4"/>
      <dgm:spPr/>
      <dgm:t>
        <a:bodyPr/>
        <a:lstStyle/>
        <a:p>
          <a:endParaRPr lang="zh-TW" altLang="en-US"/>
        </a:p>
      </dgm:t>
    </dgm:pt>
  </dgm:ptLst>
  <dgm:cxnLst>
    <dgm:cxn modelId="{BED00397-6ACD-437D-9CA0-896C44E1C68D}" srcId="{EA67FCB4-3329-43B7-8B8A-86D4D6B3CE78}" destId="{FB134368-E624-406C-8E38-7E79E37AE2DE}" srcOrd="2" destOrd="0" parTransId="{7033019A-90A4-4BEF-A0BC-D100E74C53F4}" sibTransId="{CFBFFB8B-9A34-4546-8D57-7DB2EAD4AA39}"/>
    <dgm:cxn modelId="{8504F213-1C91-4444-A04C-33255BB38811}" type="presOf" srcId="{8D8099EC-AA37-4EC7-998F-B4258934CAD6}" destId="{453312A1-59B3-4A59-A2E8-EB35758123C4}" srcOrd="0" destOrd="0" presId="urn:microsoft.com/office/officeart/2009/3/layout/SubStepProcess"/>
    <dgm:cxn modelId="{DAC0B04E-222D-43F3-B51B-9EEB07370A4E}" srcId="{EA67FCB4-3329-43B7-8B8A-86D4D6B3CE78}" destId="{7C7BEF4A-752B-4649-BCD1-DBD114592110}" srcOrd="3" destOrd="0" parTransId="{C0796DD9-D9D2-408D-9AE5-38C5A3F01E31}" sibTransId="{0D8DD133-059C-4E50-AC27-2048EF1147BE}"/>
    <dgm:cxn modelId="{824FA354-3F25-4348-91E5-934A7F4D38E3}" type="presOf" srcId="{84D6DAE2-12B8-4C28-9946-33789B4D274D}" destId="{F3140E5F-6FB8-4816-9404-F5784320B599}" srcOrd="0" destOrd="0" presId="urn:microsoft.com/office/officeart/2009/3/layout/SubStepProcess"/>
    <dgm:cxn modelId="{92DA3C60-0BB4-42D7-B3A6-3A219BCC95AD}" srcId="{EA67FCB4-3329-43B7-8B8A-86D4D6B3CE78}" destId="{84D6DAE2-12B8-4C28-9946-33789B4D274D}" srcOrd="1" destOrd="0" parTransId="{CB63EDEC-E00B-4544-AC87-93ED0A763A1A}" sibTransId="{E6CDC016-480D-47E8-AB38-CB08E689E260}"/>
    <dgm:cxn modelId="{2D9E15AE-2F2D-4D13-B4AC-810538F06678}" type="presOf" srcId="{EA67FCB4-3329-43B7-8B8A-86D4D6B3CE78}" destId="{2756D013-9001-409E-9CB1-524A63C7E3D1}" srcOrd="0" destOrd="0" presId="urn:microsoft.com/office/officeart/2009/3/layout/SubStepProcess"/>
    <dgm:cxn modelId="{012ACCE6-6FDD-4CF1-9680-EEF1729EA0E1}" type="presOf" srcId="{7C7BEF4A-752B-4649-BCD1-DBD114592110}" destId="{7A8653B0-89E5-4BC1-8601-5650509C4775}" srcOrd="0" destOrd="0" presId="urn:microsoft.com/office/officeart/2009/3/layout/SubStepProcess"/>
    <dgm:cxn modelId="{F6C4C579-C740-4857-AAFC-CAF45564C611}" type="presOf" srcId="{FB134368-E624-406C-8E38-7E79E37AE2DE}" destId="{26B7C004-0B88-4D22-9B1F-C6C10F5B3497}" srcOrd="0" destOrd="0" presId="urn:microsoft.com/office/officeart/2009/3/layout/SubStepProcess"/>
    <dgm:cxn modelId="{57CD283B-3EE5-4FC0-B7B4-C3B52568BE50}" srcId="{EA67FCB4-3329-43B7-8B8A-86D4D6B3CE78}" destId="{8D8099EC-AA37-4EC7-998F-B4258934CAD6}" srcOrd="0" destOrd="0" parTransId="{2FB86FB5-770C-40A5-8BDB-EA74B70150AB}" sibTransId="{39CED53F-CA01-4B43-9FAB-B03BCAAD2542}"/>
    <dgm:cxn modelId="{1C5729F4-FA31-41EE-BB73-3001E1A2F743}" type="presParOf" srcId="{2756D013-9001-409E-9CB1-524A63C7E3D1}" destId="{453312A1-59B3-4A59-A2E8-EB35758123C4}" srcOrd="0" destOrd="0" presId="urn:microsoft.com/office/officeart/2009/3/layout/SubStepProcess"/>
    <dgm:cxn modelId="{4F919C1E-BBCB-4F85-9893-2C7EF169DC8A}" type="presParOf" srcId="{2756D013-9001-409E-9CB1-524A63C7E3D1}" destId="{F3140E5F-6FB8-4816-9404-F5784320B599}" srcOrd="1" destOrd="0" presId="urn:microsoft.com/office/officeart/2009/3/layout/SubStepProcess"/>
    <dgm:cxn modelId="{E80D0427-FC5E-4BB8-8290-E4B57F5C2206}" type="presParOf" srcId="{2756D013-9001-409E-9CB1-524A63C7E3D1}" destId="{26B7C004-0B88-4D22-9B1F-C6C10F5B3497}" srcOrd="2" destOrd="0" presId="urn:microsoft.com/office/officeart/2009/3/layout/SubStepProcess"/>
    <dgm:cxn modelId="{D77C3053-19A7-48FC-8FB9-1A76358E4E2C}" type="presParOf" srcId="{2756D013-9001-409E-9CB1-524A63C7E3D1}" destId="{7A8653B0-89E5-4BC1-8601-5650509C4775}"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2F4130-8630-4E76-B6CE-BE776511C971}">
      <dsp:nvSpPr>
        <dsp:cNvPr id="0" name=""/>
        <dsp:cNvSpPr/>
      </dsp:nvSpPr>
      <dsp:spPr>
        <a:xfrm>
          <a:off x="292286" y="1306"/>
          <a:ext cx="2109763" cy="126585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smtClean="0"/>
            <a:t>主機型</a:t>
          </a:r>
          <a:r>
            <a:rPr lang="en-US" altLang="zh-TW" sz="2600" b="1" kern="1200" dirty="0" smtClean="0"/>
            <a:t/>
          </a:r>
          <a:br>
            <a:rPr lang="en-US" altLang="zh-TW" sz="2600" b="1" kern="1200" dirty="0" smtClean="0"/>
          </a:br>
          <a:r>
            <a:rPr lang="zh-TW" sz="2600" b="1" kern="1200" dirty="0" smtClean="0"/>
            <a:t>系統</a:t>
          </a:r>
          <a:endParaRPr lang="zh-TW" sz="2600" kern="1200" dirty="0"/>
        </a:p>
      </dsp:txBody>
      <dsp:txXfrm>
        <a:off x="292286" y="1306"/>
        <a:ext cx="2109763" cy="1265857"/>
      </dsp:txXfrm>
    </dsp:sp>
    <dsp:sp modelId="{9F35BE2F-3755-467B-9F1B-926377E5195F}">
      <dsp:nvSpPr>
        <dsp:cNvPr id="0" name=""/>
        <dsp:cNvSpPr/>
      </dsp:nvSpPr>
      <dsp:spPr>
        <a:xfrm>
          <a:off x="2613025" y="1306"/>
          <a:ext cx="2109763" cy="126585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smtClean="0"/>
            <a:t>個人電腦</a:t>
          </a:r>
          <a:r>
            <a:rPr lang="en-US" altLang="zh-TW" sz="2600" b="1" kern="1200" dirty="0" smtClean="0"/>
            <a:t/>
          </a:r>
          <a:br>
            <a:rPr lang="en-US" altLang="zh-TW" sz="2600" b="1" kern="1200" dirty="0" smtClean="0"/>
          </a:br>
          <a:r>
            <a:rPr lang="zh-TW" sz="2600" b="1" kern="1200" dirty="0" smtClean="0"/>
            <a:t>系統</a:t>
          </a:r>
          <a:endParaRPr lang="zh-TW" sz="2600" kern="1200" dirty="0"/>
        </a:p>
      </dsp:txBody>
      <dsp:txXfrm>
        <a:off x="2613025" y="1306"/>
        <a:ext cx="2109763" cy="1265857"/>
      </dsp:txXfrm>
    </dsp:sp>
    <dsp:sp modelId="{47786CB1-1A80-4396-8F8B-F0DE7DC53EA9}">
      <dsp:nvSpPr>
        <dsp:cNvPr id="0" name=""/>
        <dsp:cNvSpPr/>
      </dsp:nvSpPr>
      <dsp:spPr>
        <a:xfrm>
          <a:off x="4933765" y="1306"/>
          <a:ext cx="2109763" cy="126585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smtClean="0"/>
            <a:t>多處理器</a:t>
          </a:r>
          <a:r>
            <a:rPr lang="en-US" altLang="zh-TW" sz="2600" b="1" kern="1200" dirty="0" smtClean="0"/>
            <a:t/>
          </a:r>
          <a:br>
            <a:rPr lang="en-US" altLang="zh-TW" sz="2600" b="1" kern="1200" dirty="0" smtClean="0"/>
          </a:br>
          <a:r>
            <a:rPr lang="zh-TW" sz="2600" b="1" kern="1200" dirty="0" smtClean="0"/>
            <a:t>系統</a:t>
          </a:r>
          <a:endParaRPr lang="zh-TW" sz="2600" kern="1200" dirty="0"/>
        </a:p>
      </dsp:txBody>
      <dsp:txXfrm>
        <a:off x="4933765" y="1306"/>
        <a:ext cx="2109763" cy="1265857"/>
      </dsp:txXfrm>
    </dsp:sp>
    <dsp:sp modelId="{BBB2A8A5-E0AB-49CC-BC59-8A35C829A20E}">
      <dsp:nvSpPr>
        <dsp:cNvPr id="0" name=""/>
        <dsp:cNvSpPr/>
      </dsp:nvSpPr>
      <dsp:spPr>
        <a:xfrm>
          <a:off x="292286" y="1478140"/>
          <a:ext cx="2109763" cy="1265857"/>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smtClean="0"/>
            <a:t>分散式系統</a:t>
          </a:r>
          <a:endParaRPr lang="zh-TW" sz="2600" kern="1200" dirty="0"/>
        </a:p>
      </dsp:txBody>
      <dsp:txXfrm>
        <a:off x="292286" y="1478140"/>
        <a:ext cx="2109763" cy="1265857"/>
      </dsp:txXfrm>
    </dsp:sp>
    <dsp:sp modelId="{205DCF95-20E8-42B0-AAF7-F7C87EF2D602}">
      <dsp:nvSpPr>
        <dsp:cNvPr id="0" name=""/>
        <dsp:cNvSpPr/>
      </dsp:nvSpPr>
      <dsp:spPr>
        <a:xfrm>
          <a:off x="2613025" y="1478140"/>
          <a:ext cx="2109763" cy="1265857"/>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smtClean="0"/>
            <a:t>即時系統</a:t>
          </a:r>
          <a:endParaRPr lang="zh-TW" sz="2600" kern="1200"/>
        </a:p>
      </dsp:txBody>
      <dsp:txXfrm>
        <a:off x="2613025" y="1478140"/>
        <a:ext cx="2109763" cy="1265857"/>
      </dsp:txXfrm>
    </dsp:sp>
    <dsp:sp modelId="{14466B35-B0A9-40D2-9A8C-FAA5EF6719C8}">
      <dsp:nvSpPr>
        <dsp:cNvPr id="0" name=""/>
        <dsp:cNvSpPr/>
      </dsp:nvSpPr>
      <dsp:spPr>
        <a:xfrm>
          <a:off x="4933765" y="1478140"/>
          <a:ext cx="2109763" cy="1265857"/>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0">
            <a:lnSpc>
              <a:spcPct val="90000"/>
            </a:lnSpc>
            <a:spcBef>
              <a:spcPct val="0"/>
            </a:spcBef>
            <a:spcAft>
              <a:spcPct val="35000"/>
            </a:spcAft>
          </a:pPr>
          <a:r>
            <a:rPr lang="zh-TW" sz="2600" b="1" kern="1200" dirty="0" smtClean="0"/>
            <a:t>手持系統</a:t>
          </a:r>
          <a:endParaRPr lang="zh-TW" sz="2600" kern="1200" dirty="0"/>
        </a:p>
      </dsp:txBody>
      <dsp:txXfrm>
        <a:off x="4933765" y="1478140"/>
        <a:ext cx="2109763" cy="126585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6B025-5C32-4248-AA52-322FD565D8C8}">
      <dsp:nvSpPr>
        <dsp:cNvPr id="0" name=""/>
        <dsp:cNvSpPr/>
      </dsp:nvSpPr>
      <dsp:spPr>
        <a:xfrm>
          <a:off x="556936" y="0"/>
          <a:ext cx="6311951" cy="3912298"/>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5D288C-74BD-40D5-A25B-1C72CEBEF2A2}">
      <dsp:nvSpPr>
        <dsp:cNvPr id="0" name=""/>
        <dsp:cNvSpPr/>
      </dsp:nvSpPr>
      <dsp:spPr>
        <a:xfrm>
          <a:off x="2946" y="1173689"/>
          <a:ext cx="1767689" cy="15649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sz="2700" b="1" kern="1200" dirty="0" smtClean="0"/>
            <a:t>手動操作階段</a:t>
          </a:r>
          <a:endParaRPr lang="zh-TW" sz="2700" kern="1200" dirty="0"/>
        </a:p>
      </dsp:txBody>
      <dsp:txXfrm>
        <a:off x="79339" y="1250082"/>
        <a:ext cx="1614903" cy="1412133"/>
      </dsp:txXfrm>
    </dsp:sp>
    <dsp:sp modelId="{85CDA20A-4ABE-4C9B-AC67-B99A1FCB558B}">
      <dsp:nvSpPr>
        <dsp:cNvPr id="0" name=""/>
        <dsp:cNvSpPr/>
      </dsp:nvSpPr>
      <dsp:spPr>
        <a:xfrm>
          <a:off x="1887027" y="1173689"/>
          <a:ext cx="1767689" cy="1564919"/>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sz="2700" b="1" kern="1200" smtClean="0"/>
            <a:t>批次系統</a:t>
          </a:r>
          <a:endParaRPr lang="zh-TW" sz="2700" kern="1200"/>
        </a:p>
      </dsp:txBody>
      <dsp:txXfrm>
        <a:off x="1963420" y="1250082"/>
        <a:ext cx="1614903" cy="1412133"/>
      </dsp:txXfrm>
    </dsp:sp>
    <dsp:sp modelId="{ED8C5D0C-AF17-4FCE-B846-290633F153F2}">
      <dsp:nvSpPr>
        <dsp:cNvPr id="0" name=""/>
        <dsp:cNvSpPr/>
      </dsp:nvSpPr>
      <dsp:spPr>
        <a:xfrm>
          <a:off x="3771108" y="1173689"/>
          <a:ext cx="1767689" cy="1564919"/>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sz="2700" b="1" kern="1200" smtClean="0"/>
            <a:t>多元程式規劃系統</a:t>
          </a:r>
          <a:endParaRPr lang="zh-TW" sz="2700" kern="1200"/>
        </a:p>
      </dsp:txBody>
      <dsp:txXfrm>
        <a:off x="3847501" y="1250082"/>
        <a:ext cx="1614903" cy="1412133"/>
      </dsp:txXfrm>
    </dsp:sp>
    <dsp:sp modelId="{5EAC0707-BF54-4460-BBCD-5FA8D2BE82A6}">
      <dsp:nvSpPr>
        <dsp:cNvPr id="0" name=""/>
        <dsp:cNvSpPr/>
      </dsp:nvSpPr>
      <dsp:spPr>
        <a:xfrm>
          <a:off x="5655189" y="1173689"/>
          <a:ext cx="1767689" cy="156491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zh-TW" sz="2700" b="1" kern="1200" smtClean="0"/>
            <a:t>分時系統</a:t>
          </a:r>
          <a:endParaRPr lang="zh-TW" sz="2700" kern="1200"/>
        </a:p>
      </dsp:txBody>
      <dsp:txXfrm>
        <a:off x="5731582" y="1250082"/>
        <a:ext cx="1614903" cy="1412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5CF32-E1E1-4C80-9639-5CB6769C4123}">
      <dsp:nvSpPr>
        <dsp:cNvPr id="0" name=""/>
        <dsp:cNvSpPr/>
      </dsp:nvSpPr>
      <dsp:spPr>
        <a:xfrm rot="5400000">
          <a:off x="5295446" y="-2255900"/>
          <a:ext cx="601362" cy="5266944"/>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smtClean="0"/>
            <a:t>程序正在產生中。</a:t>
          </a:r>
          <a:endParaRPr lang="zh-TW" sz="1800" kern="1200" dirty="0"/>
        </a:p>
      </dsp:txBody>
      <dsp:txXfrm rot="-5400000">
        <a:off x="2962655" y="106247"/>
        <a:ext cx="5237588" cy="542650"/>
      </dsp:txXfrm>
    </dsp:sp>
    <dsp:sp modelId="{ADDF21EB-9B2E-4407-9334-D835DA7810C7}">
      <dsp:nvSpPr>
        <dsp:cNvPr id="0" name=""/>
        <dsp:cNvSpPr/>
      </dsp:nvSpPr>
      <dsp:spPr>
        <a:xfrm>
          <a:off x="0" y="1719"/>
          <a:ext cx="2962656" cy="75170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smtClean="0"/>
            <a:t>新產生</a:t>
          </a:r>
          <a:endParaRPr lang="zh-TW" sz="2800" kern="1200"/>
        </a:p>
      </dsp:txBody>
      <dsp:txXfrm>
        <a:off x="36695" y="38414"/>
        <a:ext cx="2889266" cy="678313"/>
      </dsp:txXfrm>
    </dsp:sp>
    <dsp:sp modelId="{A8015E81-823E-4ADD-8B2C-32B5B21BC16F}">
      <dsp:nvSpPr>
        <dsp:cNvPr id="0" name=""/>
        <dsp:cNvSpPr/>
      </dsp:nvSpPr>
      <dsp:spPr>
        <a:xfrm rot="5400000">
          <a:off x="5295446" y="-1466611"/>
          <a:ext cx="601362" cy="5266944"/>
        </a:xfrm>
        <a:prstGeom prst="round2SameRect">
          <a:avLst/>
        </a:prstGeom>
        <a:solidFill>
          <a:schemeClr val="accent4">
            <a:tint val="40000"/>
            <a:alpha val="90000"/>
            <a:hueOff val="-986426"/>
            <a:satOff val="5539"/>
            <a:lumOff val="352"/>
            <a:alphaOff val="0"/>
          </a:schemeClr>
        </a:solidFill>
        <a:ln w="25400" cap="flat" cmpd="sng" algn="ctr">
          <a:solidFill>
            <a:schemeClr val="accent4">
              <a:tint val="40000"/>
              <a:alpha val="90000"/>
              <a:hueOff val="-986426"/>
              <a:satOff val="5539"/>
              <a:lumOff val="3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smtClean="0"/>
            <a:t>程序得到資源正在執行中。</a:t>
          </a:r>
          <a:endParaRPr lang="zh-TW" sz="1800" kern="1200" dirty="0"/>
        </a:p>
      </dsp:txBody>
      <dsp:txXfrm rot="-5400000">
        <a:off x="2962655" y="895536"/>
        <a:ext cx="5237588" cy="542650"/>
      </dsp:txXfrm>
    </dsp:sp>
    <dsp:sp modelId="{79F941A7-6B74-4845-8C51-11C04A75F482}">
      <dsp:nvSpPr>
        <dsp:cNvPr id="0" name=""/>
        <dsp:cNvSpPr/>
      </dsp:nvSpPr>
      <dsp:spPr>
        <a:xfrm>
          <a:off x="0" y="791008"/>
          <a:ext cx="2962656" cy="751703"/>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smtClean="0"/>
            <a:t>執行</a:t>
          </a:r>
          <a:endParaRPr lang="zh-TW" sz="2800" kern="1200"/>
        </a:p>
      </dsp:txBody>
      <dsp:txXfrm>
        <a:off x="36695" y="827703"/>
        <a:ext cx="2889266" cy="678313"/>
      </dsp:txXfrm>
    </dsp:sp>
    <dsp:sp modelId="{AA90B79E-1859-447C-9AED-E32E6696211F}">
      <dsp:nvSpPr>
        <dsp:cNvPr id="0" name=""/>
        <dsp:cNvSpPr/>
      </dsp:nvSpPr>
      <dsp:spPr>
        <a:xfrm rot="5400000">
          <a:off x="5295446" y="-677323"/>
          <a:ext cx="601362" cy="5266944"/>
        </a:xfrm>
        <a:prstGeom prst="round2SameRect">
          <a:avLst/>
        </a:prstGeom>
        <a:solidFill>
          <a:schemeClr val="accent4">
            <a:tint val="40000"/>
            <a:alpha val="90000"/>
            <a:hueOff val="-1972853"/>
            <a:satOff val="11079"/>
            <a:lumOff val="704"/>
            <a:alphaOff val="0"/>
          </a:schemeClr>
        </a:solidFill>
        <a:ln w="25400" cap="flat" cmpd="sng" algn="ctr">
          <a:solidFill>
            <a:schemeClr val="accent4">
              <a:tint val="40000"/>
              <a:alpha val="90000"/>
              <a:hueOff val="-1972853"/>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smtClean="0"/>
            <a:t>程序在等待某個事件發生</a:t>
          </a:r>
          <a:r>
            <a:rPr lang="en-US" altLang="zh-TW" sz="1800" b="1" kern="1200" dirty="0" smtClean="0"/>
            <a:t>(</a:t>
          </a:r>
          <a:r>
            <a:rPr lang="zh-TW" sz="1800" b="1" kern="1200" dirty="0" smtClean="0"/>
            <a:t>如</a:t>
          </a:r>
          <a:r>
            <a:rPr lang="zh-TW" altLang="en-US" sz="1800" b="1" kern="1200" dirty="0" smtClean="0"/>
            <a:t>：</a:t>
          </a:r>
          <a:r>
            <a:rPr lang="zh-TW" sz="1800" b="1" kern="1200" dirty="0" smtClean="0"/>
            <a:t>等待使用者輸入</a:t>
          </a:r>
          <a:r>
            <a:rPr lang="en-US" altLang="zh-TW" sz="1800" b="1" kern="1200" dirty="0" smtClean="0"/>
            <a:t>)</a:t>
          </a:r>
          <a:r>
            <a:rPr lang="zh-TW" sz="1800" b="1" kern="1200" dirty="0" smtClean="0"/>
            <a:t>。</a:t>
          </a:r>
          <a:endParaRPr lang="zh-TW" sz="1800" kern="1200" dirty="0"/>
        </a:p>
      </dsp:txBody>
      <dsp:txXfrm rot="-5400000">
        <a:off x="2962655" y="1684824"/>
        <a:ext cx="5237588" cy="542650"/>
      </dsp:txXfrm>
    </dsp:sp>
    <dsp:sp modelId="{63213FB4-050D-4D43-828C-5A6A2A3C9266}">
      <dsp:nvSpPr>
        <dsp:cNvPr id="0" name=""/>
        <dsp:cNvSpPr/>
      </dsp:nvSpPr>
      <dsp:spPr>
        <a:xfrm>
          <a:off x="0" y="1580297"/>
          <a:ext cx="2962656" cy="751703"/>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smtClean="0"/>
            <a:t>等待</a:t>
          </a:r>
          <a:endParaRPr lang="zh-TW" sz="2800" kern="1200"/>
        </a:p>
      </dsp:txBody>
      <dsp:txXfrm>
        <a:off x="36695" y="1616992"/>
        <a:ext cx="2889266" cy="678313"/>
      </dsp:txXfrm>
    </dsp:sp>
    <dsp:sp modelId="{4FB32AEB-14B3-491D-A622-D6B622D22D30}">
      <dsp:nvSpPr>
        <dsp:cNvPr id="0" name=""/>
        <dsp:cNvSpPr/>
      </dsp:nvSpPr>
      <dsp:spPr>
        <a:xfrm rot="5400000">
          <a:off x="5295446" y="111965"/>
          <a:ext cx="601362" cy="5266944"/>
        </a:xfrm>
        <a:prstGeom prst="round2SameRect">
          <a:avLst/>
        </a:prstGeom>
        <a:solidFill>
          <a:schemeClr val="accent4">
            <a:tint val="40000"/>
            <a:alpha val="90000"/>
            <a:hueOff val="-2959279"/>
            <a:satOff val="16618"/>
            <a:lumOff val="1056"/>
            <a:alphaOff val="0"/>
          </a:schemeClr>
        </a:solidFill>
        <a:ln w="25400" cap="flat" cmpd="sng" algn="ctr">
          <a:solidFill>
            <a:schemeClr val="accent4">
              <a:tint val="40000"/>
              <a:alpha val="90000"/>
              <a:hueOff val="-2959279"/>
              <a:satOff val="16618"/>
              <a:lumOff val="10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dirty="0" smtClean="0"/>
            <a:t>程序一切已準備就緒，在等待處理器執行。</a:t>
          </a:r>
          <a:endParaRPr lang="zh-TW" sz="1800" kern="1200" dirty="0"/>
        </a:p>
      </dsp:txBody>
      <dsp:txXfrm rot="-5400000">
        <a:off x="2962655" y="2474112"/>
        <a:ext cx="5237588" cy="542650"/>
      </dsp:txXfrm>
    </dsp:sp>
    <dsp:sp modelId="{35F6A5C6-7712-48BA-8B28-80D10C106E1C}">
      <dsp:nvSpPr>
        <dsp:cNvPr id="0" name=""/>
        <dsp:cNvSpPr/>
      </dsp:nvSpPr>
      <dsp:spPr>
        <a:xfrm>
          <a:off x="0" y="2369586"/>
          <a:ext cx="2962656" cy="751703"/>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smtClean="0"/>
            <a:t>就緒</a:t>
          </a:r>
          <a:endParaRPr lang="zh-TW" sz="2800" kern="1200"/>
        </a:p>
      </dsp:txBody>
      <dsp:txXfrm>
        <a:off x="36695" y="2406281"/>
        <a:ext cx="2889266" cy="678313"/>
      </dsp:txXfrm>
    </dsp:sp>
    <dsp:sp modelId="{E1943631-1E32-4894-916B-AE657CA690A5}">
      <dsp:nvSpPr>
        <dsp:cNvPr id="0" name=""/>
        <dsp:cNvSpPr/>
      </dsp:nvSpPr>
      <dsp:spPr>
        <a:xfrm rot="5400000">
          <a:off x="5295446" y="901254"/>
          <a:ext cx="601362" cy="5266944"/>
        </a:xfrm>
        <a:prstGeom prst="round2SameRect">
          <a:avLst/>
        </a:prstGeom>
        <a:solidFill>
          <a:schemeClr val="accent4">
            <a:tint val="40000"/>
            <a:alpha val="90000"/>
            <a:hueOff val="-3945706"/>
            <a:satOff val="22157"/>
            <a:lumOff val="1408"/>
            <a:alphaOff val="0"/>
          </a:schemeClr>
        </a:solidFill>
        <a:ln w="25400" cap="flat" cmpd="sng" algn="ctr">
          <a:solidFill>
            <a:schemeClr val="accent4">
              <a:tint val="40000"/>
              <a:alpha val="90000"/>
              <a:hueOff val="-3945706"/>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rtl="0">
            <a:lnSpc>
              <a:spcPct val="90000"/>
            </a:lnSpc>
            <a:spcBef>
              <a:spcPct val="0"/>
            </a:spcBef>
            <a:spcAft>
              <a:spcPct val="15000"/>
            </a:spcAft>
            <a:buChar char="••"/>
          </a:pPr>
          <a:r>
            <a:rPr lang="zh-TW" sz="1800" b="1" kern="1200" smtClean="0"/>
            <a:t>程序已完成。</a:t>
          </a:r>
          <a:endParaRPr lang="zh-TW" sz="1800" kern="1200"/>
        </a:p>
      </dsp:txBody>
      <dsp:txXfrm rot="-5400000">
        <a:off x="2962655" y="3263401"/>
        <a:ext cx="5237588" cy="542650"/>
      </dsp:txXfrm>
    </dsp:sp>
    <dsp:sp modelId="{99BC16D9-BAF4-4C21-934F-EF0B67EA5E5F}">
      <dsp:nvSpPr>
        <dsp:cNvPr id="0" name=""/>
        <dsp:cNvSpPr/>
      </dsp:nvSpPr>
      <dsp:spPr>
        <a:xfrm>
          <a:off x="0" y="3158874"/>
          <a:ext cx="2962656" cy="751703"/>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zh-TW" sz="2800" b="1" kern="1200" smtClean="0"/>
            <a:t>結束</a:t>
          </a:r>
          <a:endParaRPr lang="zh-TW" sz="2800" kern="1200"/>
        </a:p>
      </dsp:txBody>
      <dsp:txXfrm>
        <a:off x="36695" y="3195569"/>
        <a:ext cx="2889266" cy="678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215F9-107C-4EA1-8FF6-B49A80DB6983}">
      <dsp:nvSpPr>
        <dsp:cNvPr id="0" name=""/>
        <dsp:cNvSpPr/>
      </dsp:nvSpPr>
      <dsp:spPr>
        <a:xfrm>
          <a:off x="2571" y="47991"/>
          <a:ext cx="2507456" cy="777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sz="2700" b="1" kern="1200" smtClean="0"/>
            <a:t>同時性</a:t>
          </a:r>
          <a:endParaRPr lang="zh-TW" sz="2700" kern="1200"/>
        </a:p>
      </dsp:txBody>
      <dsp:txXfrm>
        <a:off x="2571" y="47991"/>
        <a:ext cx="2507456" cy="777600"/>
      </dsp:txXfrm>
    </dsp:sp>
    <dsp:sp modelId="{962CB99E-7D8E-4E35-8B57-861DB1C7AF58}">
      <dsp:nvSpPr>
        <dsp:cNvPr id="0" name=""/>
        <dsp:cNvSpPr/>
      </dsp:nvSpPr>
      <dsp:spPr>
        <a:xfrm>
          <a:off x="2571" y="825591"/>
          <a:ext cx="2507456" cy="303871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sz="2700" b="1" kern="1200" dirty="0" smtClean="0"/>
            <a:t>可同時有若干使用者連結到同一台計算機上進行運算。</a:t>
          </a:r>
          <a:endParaRPr lang="zh-TW" sz="2700" kern="1200" dirty="0"/>
        </a:p>
      </dsp:txBody>
      <dsp:txXfrm>
        <a:off x="2571" y="825591"/>
        <a:ext cx="2507456" cy="3038715"/>
      </dsp:txXfrm>
    </dsp:sp>
    <dsp:sp modelId="{763DDE09-0082-46D2-9ECF-5570CA0D95C8}">
      <dsp:nvSpPr>
        <dsp:cNvPr id="0" name=""/>
        <dsp:cNvSpPr/>
      </dsp:nvSpPr>
      <dsp:spPr>
        <a:xfrm>
          <a:off x="2861071" y="47991"/>
          <a:ext cx="2507456" cy="7776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sz="2700" b="1" kern="1200" smtClean="0"/>
            <a:t>獨立性</a:t>
          </a:r>
          <a:endParaRPr lang="zh-TW" sz="2700" kern="1200"/>
        </a:p>
      </dsp:txBody>
      <dsp:txXfrm>
        <a:off x="2861071" y="47991"/>
        <a:ext cx="2507456" cy="777600"/>
      </dsp:txXfrm>
    </dsp:sp>
    <dsp:sp modelId="{650DFC5A-7F48-42AF-9823-EB324534CF1B}">
      <dsp:nvSpPr>
        <dsp:cNvPr id="0" name=""/>
        <dsp:cNvSpPr/>
      </dsp:nvSpPr>
      <dsp:spPr>
        <a:xfrm>
          <a:off x="2861071" y="825591"/>
          <a:ext cx="2507456" cy="3038715"/>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sz="2700" b="1" kern="1200" dirty="0" smtClean="0"/>
            <a:t>不同的使用者之間不會相互干擾。</a:t>
          </a:r>
          <a:endParaRPr lang="zh-TW" sz="2700" kern="1200" dirty="0"/>
        </a:p>
      </dsp:txBody>
      <dsp:txXfrm>
        <a:off x="2861071" y="825591"/>
        <a:ext cx="2507456" cy="3038715"/>
      </dsp:txXfrm>
    </dsp:sp>
    <dsp:sp modelId="{A483957B-1C61-4125-8579-EB7D54F8437A}">
      <dsp:nvSpPr>
        <dsp:cNvPr id="0" name=""/>
        <dsp:cNvSpPr/>
      </dsp:nvSpPr>
      <dsp:spPr>
        <a:xfrm>
          <a:off x="5719571" y="47991"/>
          <a:ext cx="2507456" cy="7776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rtl="0">
            <a:lnSpc>
              <a:spcPct val="90000"/>
            </a:lnSpc>
            <a:spcBef>
              <a:spcPct val="0"/>
            </a:spcBef>
            <a:spcAft>
              <a:spcPct val="35000"/>
            </a:spcAft>
          </a:pPr>
          <a:r>
            <a:rPr lang="zh-TW" sz="2700" b="1" kern="1200" smtClean="0"/>
            <a:t>即時性</a:t>
          </a:r>
          <a:endParaRPr lang="zh-TW" sz="2700" kern="1200"/>
        </a:p>
      </dsp:txBody>
      <dsp:txXfrm>
        <a:off x="5719571" y="47991"/>
        <a:ext cx="2507456" cy="777600"/>
      </dsp:txXfrm>
    </dsp:sp>
    <dsp:sp modelId="{9A862BFD-BE08-4A86-947C-91CE63B96036}">
      <dsp:nvSpPr>
        <dsp:cNvPr id="0" name=""/>
        <dsp:cNvSpPr/>
      </dsp:nvSpPr>
      <dsp:spPr>
        <a:xfrm>
          <a:off x="5719571" y="825591"/>
          <a:ext cx="2507456" cy="3038715"/>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zh-TW" sz="2700" b="1" kern="1200" dirty="0" smtClean="0"/>
            <a:t>每一個使用者都可即時得到計算機的回應。</a:t>
          </a:r>
          <a:endParaRPr lang="zh-TW" sz="2700" kern="1200" dirty="0"/>
        </a:p>
      </dsp:txBody>
      <dsp:txXfrm>
        <a:off x="5719571" y="825591"/>
        <a:ext cx="2507456" cy="30387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4ED03-C59F-4709-98B7-F7D70FC4E073}">
      <dsp:nvSpPr>
        <dsp:cNvPr id="0" name=""/>
        <dsp:cNvSpPr/>
      </dsp:nvSpPr>
      <dsp:spPr>
        <a:xfrm>
          <a:off x="2539625" y="243482"/>
          <a:ext cx="2662779" cy="105218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zh-TW" sz="2400" b="1" kern="1200" dirty="0" smtClean="0"/>
            <a:t>個人電腦</a:t>
          </a:r>
          <a:r>
            <a:rPr lang="zh-TW" altLang="en-US" sz="2400" b="1" kern="1200" dirty="0" smtClean="0"/>
            <a:t>常見</a:t>
          </a:r>
          <a:r>
            <a:rPr lang="en-US" altLang="zh-TW" sz="2400" b="1" kern="1200" dirty="0" smtClean="0"/>
            <a:t/>
          </a:r>
          <a:br>
            <a:rPr lang="en-US" altLang="zh-TW" sz="2400" b="1" kern="1200" dirty="0" smtClean="0"/>
          </a:br>
          <a:r>
            <a:rPr lang="zh-TW" sz="2400" b="1" kern="1200" dirty="0" smtClean="0"/>
            <a:t>作業系統</a:t>
          </a:r>
          <a:endParaRPr lang="zh-TW" sz="2400" kern="1200" dirty="0"/>
        </a:p>
      </dsp:txBody>
      <dsp:txXfrm>
        <a:off x="2570442" y="274299"/>
        <a:ext cx="2601145" cy="990546"/>
      </dsp:txXfrm>
    </dsp:sp>
    <dsp:sp modelId="{D8AC71C6-0670-438D-944F-665FA5E9AD3B}">
      <dsp:nvSpPr>
        <dsp:cNvPr id="0" name=""/>
        <dsp:cNvSpPr/>
      </dsp:nvSpPr>
      <dsp:spPr>
        <a:xfrm>
          <a:off x="793388" y="1295662"/>
          <a:ext cx="3077627" cy="420872"/>
        </a:xfrm>
        <a:custGeom>
          <a:avLst/>
          <a:gdLst/>
          <a:ahLst/>
          <a:cxnLst/>
          <a:rect l="0" t="0" r="0" b="0"/>
          <a:pathLst>
            <a:path>
              <a:moveTo>
                <a:pt x="3077627" y="0"/>
              </a:moveTo>
              <a:lnTo>
                <a:pt x="3077627" y="210436"/>
              </a:lnTo>
              <a:lnTo>
                <a:pt x="0" y="210436"/>
              </a:lnTo>
              <a:lnTo>
                <a:pt x="0"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6E5B15-D6F5-4758-B743-013A74AE81C6}">
      <dsp:nvSpPr>
        <dsp:cNvPr id="0" name=""/>
        <dsp:cNvSpPr/>
      </dsp:nvSpPr>
      <dsp:spPr>
        <a:xfrm>
          <a:off x="4252"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DOS</a:t>
          </a:r>
          <a:endParaRPr lang="zh-TW" sz="2400" kern="1200" dirty="0"/>
        </a:p>
      </dsp:txBody>
      <dsp:txXfrm>
        <a:off x="35069" y="1747352"/>
        <a:ext cx="1516636" cy="990546"/>
      </dsp:txXfrm>
    </dsp:sp>
    <dsp:sp modelId="{C6C997B2-E2E0-42D1-843A-2523932C812B}">
      <dsp:nvSpPr>
        <dsp:cNvPr id="0" name=""/>
        <dsp:cNvSpPr/>
      </dsp:nvSpPr>
      <dsp:spPr>
        <a:xfrm>
          <a:off x="2845139" y="1295662"/>
          <a:ext cx="1025875" cy="420872"/>
        </a:xfrm>
        <a:custGeom>
          <a:avLst/>
          <a:gdLst/>
          <a:ahLst/>
          <a:cxnLst/>
          <a:rect l="0" t="0" r="0" b="0"/>
          <a:pathLst>
            <a:path>
              <a:moveTo>
                <a:pt x="1025875" y="0"/>
              </a:moveTo>
              <a:lnTo>
                <a:pt x="1025875" y="210436"/>
              </a:lnTo>
              <a:lnTo>
                <a:pt x="0" y="210436"/>
              </a:lnTo>
              <a:lnTo>
                <a:pt x="0"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2F65293-B266-45C7-8A9F-3CC7D96BC7A6}">
      <dsp:nvSpPr>
        <dsp:cNvPr id="0" name=""/>
        <dsp:cNvSpPr/>
      </dsp:nvSpPr>
      <dsp:spPr>
        <a:xfrm>
          <a:off x="2056004"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Mac OS</a:t>
          </a:r>
          <a:endParaRPr lang="zh-TW" sz="2400" kern="1200" dirty="0"/>
        </a:p>
      </dsp:txBody>
      <dsp:txXfrm>
        <a:off x="2086821" y="1747352"/>
        <a:ext cx="1516636" cy="990546"/>
      </dsp:txXfrm>
    </dsp:sp>
    <dsp:sp modelId="{D697CF69-19B5-4B87-8B63-29477EC16EF2}">
      <dsp:nvSpPr>
        <dsp:cNvPr id="0" name=""/>
        <dsp:cNvSpPr/>
      </dsp:nvSpPr>
      <dsp:spPr>
        <a:xfrm>
          <a:off x="3871015" y="1295662"/>
          <a:ext cx="1025875" cy="420872"/>
        </a:xfrm>
        <a:custGeom>
          <a:avLst/>
          <a:gdLst/>
          <a:ahLst/>
          <a:cxnLst/>
          <a:rect l="0" t="0" r="0" b="0"/>
          <a:pathLst>
            <a:path>
              <a:moveTo>
                <a:pt x="0" y="0"/>
              </a:moveTo>
              <a:lnTo>
                <a:pt x="0" y="210436"/>
              </a:lnTo>
              <a:lnTo>
                <a:pt x="1025875" y="210436"/>
              </a:lnTo>
              <a:lnTo>
                <a:pt x="1025875"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903484B-78D2-4701-B7C5-6F57BD0A0CA8}">
      <dsp:nvSpPr>
        <dsp:cNvPr id="0" name=""/>
        <dsp:cNvSpPr/>
      </dsp:nvSpPr>
      <dsp:spPr>
        <a:xfrm>
          <a:off x="4107756"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Windows</a:t>
          </a:r>
          <a:endParaRPr lang="zh-TW" sz="2400" kern="1200" dirty="0"/>
        </a:p>
      </dsp:txBody>
      <dsp:txXfrm>
        <a:off x="4138573" y="1747352"/>
        <a:ext cx="1516636" cy="990546"/>
      </dsp:txXfrm>
    </dsp:sp>
    <dsp:sp modelId="{069885D0-EC3B-4347-82CA-2BC139A7877D}">
      <dsp:nvSpPr>
        <dsp:cNvPr id="0" name=""/>
        <dsp:cNvSpPr/>
      </dsp:nvSpPr>
      <dsp:spPr>
        <a:xfrm>
          <a:off x="3871015" y="1295662"/>
          <a:ext cx="3077627" cy="420872"/>
        </a:xfrm>
        <a:custGeom>
          <a:avLst/>
          <a:gdLst/>
          <a:ahLst/>
          <a:cxnLst/>
          <a:rect l="0" t="0" r="0" b="0"/>
          <a:pathLst>
            <a:path>
              <a:moveTo>
                <a:pt x="0" y="0"/>
              </a:moveTo>
              <a:lnTo>
                <a:pt x="0" y="210436"/>
              </a:lnTo>
              <a:lnTo>
                <a:pt x="3077627" y="210436"/>
              </a:lnTo>
              <a:lnTo>
                <a:pt x="3077627" y="420872"/>
              </a:lnTo>
            </a:path>
          </a:pathLst>
        </a:custGeom>
        <a:noFill/>
        <a:ln w="25400" cap="flat" cmpd="sng" algn="ctr">
          <a:solidFill>
            <a:schemeClr val="accent2">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C45470F-9C98-4197-A66F-11BDF11B017D}">
      <dsp:nvSpPr>
        <dsp:cNvPr id="0" name=""/>
        <dsp:cNvSpPr/>
      </dsp:nvSpPr>
      <dsp:spPr>
        <a:xfrm>
          <a:off x="6159507" y="1716535"/>
          <a:ext cx="1578270" cy="105218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kern="1200" dirty="0" smtClean="0"/>
            <a:t>Linux</a:t>
          </a:r>
          <a:endParaRPr lang="zh-TW" sz="2400" kern="1200" dirty="0"/>
        </a:p>
      </dsp:txBody>
      <dsp:txXfrm>
        <a:off x="6190324" y="1747352"/>
        <a:ext cx="1516636" cy="9905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89828-48A8-4900-992A-E3907662702C}">
      <dsp:nvSpPr>
        <dsp:cNvPr id="0" name=""/>
        <dsp:cNvSpPr/>
      </dsp:nvSpPr>
      <dsp:spPr>
        <a:xfrm>
          <a:off x="1984"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dirty="0" smtClean="0"/>
            <a:t>DOS</a:t>
          </a:r>
          <a:br>
            <a:rPr lang="en-US" sz="2300" b="1" kern="1200" dirty="0" smtClean="0"/>
          </a:br>
          <a:r>
            <a:rPr lang="zh-TW" sz="2300" b="1" kern="1200" dirty="0" smtClean="0"/>
            <a:t>磁碟作業系統</a:t>
          </a:r>
          <a:endParaRPr lang="zh-TW" sz="2300" kern="1200" dirty="0"/>
        </a:p>
      </dsp:txBody>
      <dsp:txXfrm>
        <a:off x="1984" y="0"/>
        <a:ext cx="1946895" cy="1173689"/>
      </dsp:txXfrm>
    </dsp:sp>
    <dsp:sp modelId="{9C88E4EE-B867-4730-8BE4-045FAA72E804}">
      <dsp:nvSpPr>
        <dsp:cNvPr id="0" name=""/>
        <dsp:cNvSpPr/>
      </dsp:nvSpPr>
      <dsp:spPr>
        <a:xfrm>
          <a:off x="196673" y="1173689"/>
          <a:ext cx="1557516" cy="254299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smtClean="0"/>
            <a:t>微軟</a:t>
          </a:r>
          <a:r>
            <a:rPr lang="zh-TW" sz="1700" b="1" kern="1200" dirty="0" smtClean="0"/>
            <a:t>最早的作業系統產品，用在</a:t>
          </a:r>
          <a:r>
            <a:rPr lang="en-US" sz="1700" b="1" kern="1200" dirty="0" smtClean="0"/>
            <a:t>IBM</a:t>
          </a:r>
          <a:r>
            <a:rPr lang="zh-TW" sz="1700" b="1" kern="1200" dirty="0" smtClean="0"/>
            <a:t>相容個人電腦上，使用者以指令方式操控電腦。</a:t>
          </a:r>
          <a:endParaRPr lang="zh-TW" sz="1700" kern="1200" dirty="0"/>
        </a:p>
      </dsp:txBody>
      <dsp:txXfrm>
        <a:off x="242291" y="1219307"/>
        <a:ext cx="1466280" cy="2451757"/>
      </dsp:txXfrm>
    </dsp:sp>
    <dsp:sp modelId="{7146ECC3-A499-4DC2-A65B-D6AFB808FDB2}">
      <dsp:nvSpPr>
        <dsp:cNvPr id="0" name=""/>
        <dsp:cNvSpPr/>
      </dsp:nvSpPr>
      <dsp:spPr>
        <a:xfrm>
          <a:off x="2094896"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smtClean="0"/>
            <a:t>Mac OS</a:t>
          </a:r>
          <a:endParaRPr lang="zh-TW" sz="2300" kern="1200"/>
        </a:p>
      </dsp:txBody>
      <dsp:txXfrm>
        <a:off x="2094896" y="0"/>
        <a:ext cx="1946895" cy="1173689"/>
      </dsp:txXfrm>
    </dsp:sp>
    <dsp:sp modelId="{676982ED-93E4-4E00-BDC4-017A734EBA47}">
      <dsp:nvSpPr>
        <dsp:cNvPr id="0" name=""/>
        <dsp:cNvSpPr/>
      </dsp:nvSpPr>
      <dsp:spPr>
        <a:xfrm>
          <a:off x="2289585" y="1173689"/>
          <a:ext cx="1557516" cy="2542993"/>
        </a:xfrm>
        <a:prstGeom prst="roundRect">
          <a:avLst>
            <a:gd name="adj" fmla="val 10000"/>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smtClean="0"/>
            <a:t>第</a:t>
          </a:r>
          <a:r>
            <a:rPr lang="zh-TW" sz="1700" b="1" kern="1200" dirty="0" smtClean="0"/>
            <a:t>一個圖形化介面的個人電腦作業系統，適用於蘋果電腦上。</a:t>
          </a:r>
          <a:endParaRPr lang="zh-TW" sz="1700" kern="1200" dirty="0"/>
        </a:p>
      </dsp:txBody>
      <dsp:txXfrm>
        <a:off x="2335203" y="1219307"/>
        <a:ext cx="1466280" cy="2451757"/>
      </dsp:txXfrm>
    </dsp:sp>
    <dsp:sp modelId="{4199C421-EBD5-4B7C-AB1E-9F1716F0800A}">
      <dsp:nvSpPr>
        <dsp:cNvPr id="0" name=""/>
        <dsp:cNvSpPr/>
      </dsp:nvSpPr>
      <dsp:spPr>
        <a:xfrm>
          <a:off x="4187808"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smtClean="0"/>
            <a:t>Windows</a:t>
          </a:r>
          <a:endParaRPr lang="zh-TW" sz="2300" kern="1200"/>
        </a:p>
      </dsp:txBody>
      <dsp:txXfrm>
        <a:off x="4187808" y="0"/>
        <a:ext cx="1946895" cy="1173689"/>
      </dsp:txXfrm>
    </dsp:sp>
    <dsp:sp modelId="{F1A615C9-4CCE-4362-9B09-68599A4CE9B1}">
      <dsp:nvSpPr>
        <dsp:cNvPr id="0" name=""/>
        <dsp:cNvSpPr/>
      </dsp:nvSpPr>
      <dsp:spPr>
        <a:xfrm>
          <a:off x="4382498" y="1173689"/>
          <a:ext cx="1557516" cy="2542993"/>
        </a:xfrm>
        <a:prstGeom prst="roundRect">
          <a:avLst>
            <a:gd name="adj" fmla="val 10000"/>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smtClean="0"/>
            <a:t>微軟推出</a:t>
          </a:r>
          <a:r>
            <a:rPr lang="zh-TW" altLang="en-US" sz="1700" b="1" kern="1200" dirty="0" smtClean="0"/>
            <a:t>的</a:t>
          </a:r>
          <a:r>
            <a:rPr lang="en-US" sz="1700" b="1" kern="1200" dirty="0" smtClean="0"/>
            <a:t>Windows 1.0</a:t>
          </a:r>
          <a:r>
            <a:rPr lang="zh-TW" sz="1700" b="1" kern="1200" dirty="0" smtClean="0"/>
            <a:t>是</a:t>
          </a:r>
          <a:r>
            <a:rPr lang="en-US" sz="1700" b="1" kern="1200" dirty="0" smtClean="0"/>
            <a:t>PC</a:t>
          </a:r>
          <a:r>
            <a:rPr lang="zh-TW" sz="1700" b="1" kern="1200" dirty="0" smtClean="0"/>
            <a:t>上的第一個圖形化作業系統。</a:t>
          </a:r>
          <a:endParaRPr lang="zh-TW" sz="1700" kern="1200" dirty="0"/>
        </a:p>
      </dsp:txBody>
      <dsp:txXfrm>
        <a:off x="4428116" y="1219307"/>
        <a:ext cx="1466280" cy="2451757"/>
      </dsp:txXfrm>
    </dsp:sp>
    <dsp:sp modelId="{43A0AD34-7D5F-442C-829B-6AFF5BC527A0}">
      <dsp:nvSpPr>
        <dsp:cNvPr id="0" name=""/>
        <dsp:cNvSpPr/>
      </dsp:nvSpPr>
      <dsp:spPr>
        <a:xfrm>
          <a:off x="6280720" y="0"/>
          <a:ext cx="1946895" cy="391229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n-US" sz="2300" b="1" kern="1200" smtClean="0"/>
            <a:t>Linux</a:t>
          </a:r>
          <a:endParaRPr lang="zh-TW" sz="2300" kern="1200"/>
        </a:p>
      </dsp:txBody>
      <dsp:txXfrm>
        <a:off x="6280720" y="0"/>
        <a:ext cx="1946895" cy="1173689"/>
      </dsp:txXfrm>
    </dsp:sp>
    <dsp:sp modelId="{03A037B0-18B7-4771-AFFE-415CB798E264}">
      <dsp:nvSpPr>
        <dsp:cNvPr id="0" name=""/>
        <dsp:cNvSpPr/>
      </dsp:nvSpPr>
      <dsp:spPr>
        <a:xfrm>
          <a:off x="6475410" y="1173689"/>
          <a:ext cx="1557516" cy="2542993"/>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rtl="0">
            <a:lnSpc>
              <a:spcPct val="90000"/>
            </a:lnSpc>
            <a:spcBef>
              <a:spcPct val="0"/>
            </a:spcBef>
            <a:spcAft>
              <a:spcPct val="35000"/>
            </a:spcAft>
          </a:pPr>
          <a:r>
            <a:rPr lang="zh-TW" sz="1700" b="1" kern="1200" dirty="0" smtClean="0"/>
            <a:t>根據大型電腦作業系統</a:t>
          </a:r>
          <a:r>
            <a:rPr lang="en-US" sz="1700" b="1" kern="1200" dirty="0" smtClean="0"/>
            <a:t>UNIX</a:t>
          </a:r>
          <a:r>
            <a:rPr lang="zh-TW" sz="1700" b="1" kern="1200" dirty="0" smtClean="0"/>
            <a:t>所發展，早期只有命令列模式，現在也有了圖形化使用者介面。</a:t>
          </a:r>
          <a:endParaRPr lang="zh-TW" sz="1700" kern="1200" dirty="0"/>
        </a:p>
      </dsp:txBody>
      <dsp:txXfrm>
        <a:off x="6521028" y="1219307"/>
        <a:ext cx="1466280" cy="24517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59ECF-A806-48B1-9DE3-0AF79D9B7C2C}">
      <dsp:nvSpPr>
        <dsp:cNvPr id="0" name=""/>
        <dsp:cNvSpPr/>
      </dsp:nvSpPr>
      <dsp:spPr>
        <a:xfrm>
          <a:off x="2571" y="606"/>
          <a:ext cx="2507456" cy="691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sz="2400" b="1" kern="1200" smtClean="0"/>
            <a:t>即時時鐘管理</a:t>
          </a:r>
          <a:endParaRPr lang="zh-TW" sz="2400" kern="1200"/>
        </a:p>
      </dsp:txBody>
      <dsp:txXfrm>
        <a:off x="2571" y="606"/>
        <a:ext cx="2507456" cy="691200"/>
      </dsp:txXfrm>
    </dsp:sp>
    <dsp:sp modelId="{18FFA64A-C309-4363-9B65-40F05BC1472F}">
      <dsp:nvSpPr>
        <dsp:cNvPr id="0" name=""/>
        <dsp:cNvSpPr/>
      </dsp:nvSpPr>
      <dsp:spPr>
        <a:xfrm>
          <a:off x="2571" y="691806"/>
          <a:ext cx="2507456" cy="321988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smtClean="0"/>
            <a:t>用以完成定時工作或者延遲工作，以利與其他工作協調。</a:t>
          </a:r>
          <a:endParaRPr lang="zh-TW" sz="2400" kern="1200"/>
        </a:p>
      </dsp:txBody>
      <dsp:txXfrm>
        <a:off x="2571" y="691806"/>
        <a:ext cx="2507456" cy="3219885"/>
      </dsp:txXfrm>
    </dsp:sp>
    <dsp:sp modelId="{F8264C11-5FF0-4A1E-A671-1B113D420267}">
      <dsp:nvSpPr>
        <dsp:cNvPr id="0" name=""/>
        <dsp:cNvSpPr/>
      </dsp:nvSpPr>
      <dsp:spPr>
        <a:xfrm>
          <a:off x="2861071" y="606"/>
          <a:ext cx="2507456" cy="691200"/>
        </a:xfrm>
        <a:prstGeom prst="rect">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sz="2400" b="1" kern="1200" smtClean="0"/>
            <a:t>過載保護</a:t>
          </a:r>
          <a:endParaRPr lang="zh-TW" sz="2400" kern="1200"/>
        </a:p>
      </dsp:txBody>
      <dsp:txXfrm>
        <a:off x="2861071" y="606"/>
        <a:ext cx="2507456" cy="691200"/>
      </dsp:txXfrm>
    </dsp:sp>
    <dsp:sp modelId="{FAC0E1C3-A503-47B6-99C9-346CFA235112}">
      <dsp:nvSpPr>
        <dsp:cNvPr id="0" name=""/>
        <dsp:cNvSpPr/>
      </dsp:nvSpPr>
      <dsp:spPr>
        <a:xfrm>
          <a:off x="2861071" y="691806"/>
          <a:ext cx="2507456" cy="3219885"/>
        </a:xfrm>
        <a:prstGeom prst="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smtClean="0"/>
            <a:t>當工作太多導致計算機來不及處理時，須有完善的服務策略</a:t>
          </a:r>
          <a:r>
            <a:rPr lang="en-US" sz="2400" b="1" kern="1200" smtClean="0"/>
            <a:t>(</a:t>
          </a:r>
          <a:r>
            <a:rPr lang="zh-TW" sz="2400" b="1" kern="1200" smtClean="0"/>
            <a:t>例如：使用緩衝區</a:t>
          </a:r>
          <a:r>
            <a:rPr lang="en-US" sz="2400" b="1" kern="1200" smtClean="0"/>
            <a:t>)</a:t>
          </a:r>
          <a:r>
            <a:rPr lang="zh-TW" sz="2400" b="1" kern="1200" smtClean="0"/>
            <a:t>。</a:t>
          </a:r>
          <a:endParaRPr lang="zh-TW" sz="2400" kern="1200"/>
        </a:p>
      </dsp:txBody>
      <dsp:txXfrm>
        <a:off x="2861071" y="691806"/>
        <a:ext cx="2507456" cy="3219885"/>
      </dsp:txXfrm>
    </dsp:sp>
    <dsp:sp modelId="{1E0F72F6-C0F2-4F6C-9721-5BA7F8A3B7AF}">
      <dsp:nvSpPr>
        <dsp:cNvPr id="0" name=""/>
        <dsp:cNvSpPr/>
      </dsp:nvSpPr>
      <dsp:spPr>
        <a:xfrm>
          <a:off x="5719571" y="606"/>
          <a:ext cx="2507456" cy="691200"/>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rtl="0">
            <a:lnSpc>
              <a:spcPct val="90000"/>
            </a:lnSpc>
            <a:spcBef>
              <a:spcPct val="0"/>
            </a:spcBef>
            <a:spcAft>
              <a:spcPct val="35000"/>
            </a:spcAft>
          </a:pPr>
          <a:r>
            <a:rPr lang="zh-TW" sz="2400" b="1" kern="1200" smtClean="0"/>
            <a:t>高度可靠性</a:t>
          </a:r>
          <a:endParaRPr lang="zh-TW" sz="2400" kern="1200"/>
        </a:p>
      </dsp:txBody>
      <dsp:txXfrm>
        <a:off x="5719571" y="606"/>
        <a:ext cx="2507456" cy="691200"/>
      </dsp:txXfrm>
    </dsp:sp>
    <dsp:sp modelId="{4F61F5F2-CAE7-4913-AC78-54BF7E808FCA}">
      <dsp:nvSpPr>
        <dsp:cNvPr id="0" name=""/>
        <dsp:cNvSpPr/>
      </dsp:nvSpPr>
      <dsp:spPr>
        <a:xfrm>
          <a:off x="5719571" y="691806"/>
          <a:ext cx="2507456" cy="3219885"/>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rtl="0">
            <a:lnSpc>
              <a:spcPct val="90000"/>
            </a:lnSpc>
            <a:spcBef>
              <a:spcPct val="0"/>
            </a:spcBef>
            <a:spcAft>
              <a:spcPct val="15000"/>
            </a:spcAft>
            <a:buChar char="••"/>
          </a:pPr>
          <a:r>
            <a:rPr lang="zh-TW" sz="2400" b="1" kern="1200" dirty="0" smtClean="0"/>
            <a:t>保障</a:t>
          </a:r>
          <a:r>
            <a:rPr lang="zh-TW" sz="2400" b="1" kern="1200" dirty="0" smtClean="0"/>
            <a:t>計算機發生問題時，系統仍然正常工作，通常使用的解決方式就是多處理器。</a:t>
          </a:r>
          <a:endParaRPr lang="zh-TW" sz="2400" kern="1200" dirty="0"/>
        </a:p>
      </dsp:txBody>
      <dsp:txXfrm>
        <a:off x="5719571" y="691806"/>
        <a:ext cx="2507456" cy="32198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2BB79F-88FB-42CD-9247-BF14F4479C45}">
      <dsp:nvSpPr>
        <dsp:cNvPr id="0" name=""/>
        <dsp:cNvSpPr/>
      </dsp:nvSpPr>
      <dsp:spPr>
        <a:xfrm rot="5400000">
          <a:off x="-131667" y="133733"/>
          <a:ext cx="877783" cy="614448"/>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smtClean="0"/>
            <a:t>１</a:t>
          </a:r>
          <a:endParaRPr lang="zh-TW" sz="1200" kern="1200" dirty="0"/>
        </a:p>
      </dsp:txBody>
      <dsp:txXfrm rot="-5400000">
        <a:off x="1" y="309289"/>
        <a:ext cx="614448" cy="263335"/>
      </dsp:txXfrm>
    </dsp:sp>
    <dsp:sp modelId="{CD25FCE0-6612-4107-96F4-126F7563BEA4}">
      <dsp:nvSpPr>
        <dsp:cNvPr id="0" name=""/>
        <dsp:cNvSpPr/>
      </dsp:nvSpPr>
      <dsp:spPr>
        <a:xfrm rot="5400000">
          <a:off x="4136744" y="-3520230"/>
          <a:ext cx="570559" cy="7615151"/>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smtClean="0"/>
            <a:t>程序新產生時</a:t>
          </a:r>
          <a:r>
            <a:rPr lang="zh-TW" altLang="en-US" sz="2300" b="1" kern="1200" dirty="0" smtClean="0"/>
            <a:t>。</a:t>
          </a:r>
          <a:endParaRPr lang="zh-TW" sz="2300" kern="1200" dirty="0"/>
        </a:p>
      </dsp:txBody>
      <dsp:txXfrm rot="-5400000">
        <a:off x="614448" y="29918"/>
        <a:ext cx="7587299" cy="514855"/>
      </dsp:txXfrm>
    </dsp:sp>
    <dsp:sp modelId="{81DD2124-5FD3-44DE-86FD-14D92825E8C6}">
      <dsp:nvSpPr>
        <dsp:cNvPr id="0" name=""/>
        <dsp:cNvSpPr/>
      </dsp:nvSpPr>
      <dsp:spPr>
        <a:xfrm rot="5400000">
          <a:off x="-131667" y="891329"/>
          <a:ext cx="877783" cy="614448"/>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smtClean="0"/>
            <a:t>２</a:t>
          </a:r>
          <a:endParaRPr lang="zh-TW" sz="1200" kern="1200" dirty="0"/>
        </a:p>
      </dsp:txBody>
      <dsp:txXfrm rot="-5400000">
        <a:off x="1" y="1066885"/>
        <a:ext cx="614448" cy="263335"/>
      </dsp:txXfrm>
    </dsp:sp>
    <dsp:sp modelId="{52112723-FA74-47D5-9DC5-0B31FE79F526}">
      <dsp:nvSpPr>
        <dsp:cNvPr id="0" name=""/>
        <dsp:cNvSpPr/>
      </dsp:nvSpPr>
      <dsp:spPr>
        <a:xfrm rot="5400000">
          <a:off x="4136744" y="-2762634"/>
          <a:ext cx="570559" cy="7615151"/>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smtClean="0"/>
            <a:t>程序從執行狀態變成等待狀態</a:t>
          </a:r>
          <a:r>
            <a:rPr lang="en-US" sz="2300" b="1" kern="1200" dirty="0" smtClean="0"/>
            <a:t>(</a:t>
          </a:r>
          <a:r>
            <a:rPr lang="zh-TW" sz="2300" b="1" kern="1200" dirty="0" smtClean="0"/>
            <a:t>譬如有</a:t>
          </a:r>
          <a:r>
            <a:rPr lang="en-US" sz="2300" b="1" kern="1200" dirty="0" smtClean="0"/>
            <a:t>I/O</a:t>
          </a:r>
          <a:r>
            <a:rPr lang="zh-TW" sz="2300" b="1" kern="1200" dirty="0" smtClean="0"/>
            <a:t>要求</a:t>
          </a:r>
          <a:r>
            <a:rPr lang="en-US" sz="2300" b="1" kern="1200" dirty="0" smtClean="0"/>
            <a:t>)</a:t>
          </a:r>
          <a:r>
            <a:rPr lang="zh-TW" altLang="en-US" sz="2300" b="1" kern="1200" dirty="0" smtClean="0"/>
            <a:t>。</a:t>
          </a:r>
          <a:endParaRPr lang="zh-TW" sz="2300" kern="1200" dirty="0"/>
        </a:p>
      </dsp:txBody>
      <dsp:txXfrm rot="-5400000">
        <a:off x="614448" y="787514"/>
        <a:ext cx="7587299" cy="514855"/>
      </dsp:txXfrm>
    </dsp:sp>
    <dsp:sp modelId="{C3DAB8C2-8932-4689-AA63-34E17D177B54}">
      <dsp:nvSpPr>
        <dsp:cNvPr id="0" name=""/>
        <dsp:cNvSpPr/>
      </dsp:nvSpPr>
      <dsp:spPr>
        <a:xfrm rot="5400000">
          <a:off x="-131667" y="1648924"/>
          <a:ext cx="877783" cy="614448"/>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smtClean="0"/>
            <a:t>３</a:t>
          </a:r>
          <a:endParaRPr lang="zh-TW" sz="1200" kern="1200" dirty="0"/>
        </a:p>
      </dsp:txBody>
      <dsp:txXfrm rot="-5400000">
        <a:off x="1" y="1824480"/>
        <a:ext cx="614448" cy="263335"/>
      </dsp:txXfrm>
    </dsp:sp>
    <dsp:sp modelId="{AAD239F8-9CEC-4E2F-ACC8-96E1C96C2471}">
      <dsp:nvSpPr>
        <dsp:cNvPr id="0" name=""/>
        <dsp:cNvSpPr/>
      </dsp:nvSpPr>
      <dsp:spPr>
        <a:xfrm rot="5400000">
          <a:off x="4136744" y="-2005038"/>
          <a:ext cx="570559" cy="761515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smtClean="0"/>
            <a:t>程序從執行狀態變成就緒狀態</a:t>
          </a:r>
          <a:r>
            <a:rPr lang="en-US" sz="2300" b="1" kern="1200" dirty="0" smtClean="0"/>
            <a:t>(</a:t>
          </a:r>
          <a:r>
            <a:rPr lang="zh-TW" sz="2300" b="1" kern="1200" dirty="0" smtClean="0"/>
            <a:t>譬如有中斷發生時</a:t>
          </a:r>
          <a:r>
            <a:rPr lang="en-US" sz="2300" b="1" kern="1200" dirty="0" smtClean="0"/>
            <a:t>)</a:t>
          </a:r>
          <a:r>
            <a:rPr lang="zh-TW" altLang="en-US" sz="2300" b="1" kern="1200" dirty="0" smtClean="0"/>
            <a:t>。</a:t>
          </a:r>
          <a:endParaRPr lang="zh-TW" sz="2300" kern="1200" dirty="0"/>
        </a:p>
      </dsp:txBody>
      <dsp:txXfrm rot="-5400000">
        <a:off x="614448" y="1545110"/>
        <a:ext cx="7587299" cy="514855"/>
      </dsp:txXfrm>
    </dsp:sp>
    <dsp:sp modelId="{1B095F01-AA05-41B6-BFF5-C8D3EE9B1E07}">
      <dsp:nvSpPr>
        <dsp:cNvPr id="0" name=""/>
        <dsp:cNvSpPr/>
      </dsp:nvSpPr>
      <dsp:spPr>
        <a:xfrm rot="5400000">
          <a:off x="-131667" y="2406520"/>
          <a:ext cx="877783" cy="614448"/>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smtClean="0"/>
            <a:t>４</a:t>
          </a:r>
          <a:endParaRPr lang="zh-TW" sz="1200" kern="1200" dirty="0"/>
        </a:p>
      </dsp:txBody>
      <dsp:txXfrm rot="-5400000">
        <a:off x="1" y="2582076"/>
        <a:ext cx="614448" cy="263335"/>
      </dsp:txXfrm>
    </dsp:sp>
    <dsp:sp modelId="{103F4FC3-C904-4F18-B38E-F9644F89EE7A}">
      <dsp:nvSpPr>
        <dsp:cNvPr id="0" name=""/>
        <dsp:cNvSpPr/>
      </dsp:nvSpPr>
      <dsp:spPr>
        <a:xfrm rot="5400000">
          <a:off x="4136744" y="-1247443"/>
          <a:ext cx="570559" cy="7615151"/>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smtClean="0"/>
            <a:t>程序從等待狀態變成就緒狀態</a:t>
          </a:r>
          <a:r>
            <a:rPr lang="en-US" sz="2300" b="1" kern="1200" dirty="0" smtClean="0"/>
            <a:t>(</a:t>
          </a:r>
          <a:r>
            <a:rPr lang="zh-TW" sz="2300" b="1" kern="1200" dirty="0" smtClean="0"/>
            <a:t>譬如</a:t>
          </a:r>
          <a:r>
            <a:rPr lang="en-US" sz="2300" b="1" kern="1200" dirty="0" smtClean="0"/>
            <a:t>I/O</a:t>
          </a:r>
          <a:r>
            <a:rPr lang="zh-TW" sz="2300" b="1" kern="1200" dirty="0" smtClean="0"/>
            <a:t>要求得到回應</a:t>
          </a:r>
          <a:r>
            <a:rPr lang="en-US" sz="2300" b="1" kern="1200" dirty="0" smtClean="0"/>
            <a:t>)</a:t>
          </a:r>
          <a:r>
            <a:rPr lang="zh-TW" altLang="en-US" sz="2300" b="1" kern="1200" dirty="0" smtClean="0"/>
            <a:t>。</a:t>
          </a:r>
          <a:endParaRPr lang="zh-TW" sz="2300" kern="1200" dirty="0"/>
        </a:p>
      </dsp:txBody>
      <dsp:txXfrm rot="-5400000">
        <a:off x="614448" y="2302705"/>
        <a:ext cx="7587299" cy="514855"/>
      </dsp:txXfrm>
    </dsp:sp>
    <dsp:sp modelId="{FCA6D434-8147-4BEC-8AE9-8AC875A2137A}">
      <dsp:nvSpPr>
        <dsp:cNvPr id="0" name=""/>
        <dsp:cNvSpPr/>
      </dsp:nvSpPr>
      <dsp:spPr>
        <a:xfrm rot="5400000">
          <a:off x="-131667" y="3164116"/>
          <a:ext cx="877783" cy="614448"/>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zh-TW" altLang="en-US" sz="1200" b="1" kern="1200" dirty="0" smtClean="0"/>
            <a:t>５</a:t>
          </a:r>
          <a:endParaRPr lang="zh-TW" sz="1200" kern="1200" dirty="0"/>
        </a:p>
      </dsp:txBody>
      <dsp:txXfrm rot="-5400000">
        <a:off x="1" y="3339672"/>
        <a:ext cx="614448" cy="263335"/>
      </dsp:txXfrm>
    </dsp:sp>
    <dsp:sp modelId="{DF063631-2400-4380-BD0A-0B16A0E2B631}">
      <dsp:nvSpPr>
        <dsp:cNvPr id="0" name=""/>
        <dsp:cNvSpPr/>
      </dsp:nvSpPr>
      <dsp:spPr>
        <a:xfrm rot="5400000">
          <a:off x="4136744" y="-489847"/>
          <a:ext cx="570559" cy="7615151"/>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rtl="0">
            <a:lnSpc>
              <a:spcPct val="90000"/>
            </a:lnSpc>
            <a:spcBef>
              <a:spcPct val="0"/>
            </a:spcBef>
            <a:spcAft>
              <a:spcPct val="15000"/>
            </a:spcAft>
            <a:buChar char="••"/>
          </a:pPr>
          <a:r>
            <a:rPr lang="zh-TW" sz="2300" b="1" kern="1200" dirty="0" smtClean="0"/>
            <a:t>程序中止時</a:t>
          </a:r>
          <a:r>
            <a:rPr lang="zh-TW" altLang="en-US" sz="2300" b="1" kern="1200" dirty="0" smtClean="0"/>
            <a:t>。</a:t>
          </a:r>
          <a:endParaRPr lang="zh-TW" sz="2300" kern="1200" dirty="0"/>
        </a:p>
      </dsp:txBody>
      <dsp:txXfrm rot="-5400000">
        <a:off x="614448" y="3060301"/>
        <a:ext cx="7587299" cy="5148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312A1-59B3-4A59-A2E8-EB35758123C4}">
      <dsp:nvSpPr>
        <dsp:cNvPr id="0" name=""/>
        <dsp:cNvSpPr/>
      </dsp:nvSpPr>
      <dsp:spPr>
        <a:xfrm>
          <a:off x="0" y="927449"/>
          <a:ext cx="2057399" cy="2057399"/>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dirty="0" smtClean="0"/>
            <a:t>先到</a:t>
          </a:r>
          <a:r>
            <a:rPr lang="en-US" altLang="zh-TW" sz="2800" b="1" kern="1200" dirty="0" smtClean="0"/>
            <a:t/>
          </a:r>
          <a:br>
            <a:rPr lang="en-US" altLang="zh-TW" sz="2800" b="1" kern="1200" dirty="0" smtClean="0"/>
          </a:br>
          <a:r>
            <a:rPr lang="zh-TW" sz="2800" b="1" kern="1200" dirty="0" smtClean="0"/>
            <a:t>先處理</a:t>
          </a:r>
          <a:endParaRPr lang="zh-TW" sz="2800" kern="1200" dirty="0"/>
        </a:p>
      </dsp:txBody>
      <dsp:txXfrm>
        <a:off x="301299" y="1228748"/>
        <a:ext cx="1454801" cy="1454801"/>
      </dsp:txXfrm>
    </dsp:sp>
    <dsp:sp modelId="{F3140E5F-6FB8-4816-9404-F5784320B599}">
      <dsp:nvSpPr>
        <dsp:cNvPr id="0" name=""/>
        <dsp:cNvSpPr/>
      </dsp:nvSpPr>
      <dsp:spPr>
        <a:xfrm>
          <a:off x="2057400" y="927449"/>
          <a:ext cx="2057399" cy="2057399"/>
        </a:xfrm>
        <a:prstGeom prst="ellipse">
          <a:avLst/>
        </a:prstGeom>
        <a:gradFill rotWithShape="0">
          <a:gsLst>
            <a:gs pos="0">
              <a:schemeClr val="accent2">
                <a:hueOff val="1560506"/>
                <a:satOff val="-1946"/>
                <a:lumOff val="458"/>
                <a:alphaOff val="0"/>
                <a:shade val="51000"/>
                <a:satMod val="130000"/>
              </a:schemeClr>
            </a:gs>
            <a:gs pos="80000">
              <a:schemeClr val="accent2">
                <a:hueOff val="1560506"/>
                <a:satOff val="-1946"/>
                <a:lumOff val="458"/>
                <a:alphaOff val="0"/>
                <a:shade val="93000"/>
                <a:satMod val="130000"/>
              </a:schemeClr>
            </a:gs>
            <a:gs pos="100000">
              <a:schemeClr val="accent2">
                <a:hueOff val="1560506"/>
                <a:satOff val="-1946"/>
                <a:lumOff val="45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smtClean="0"/>
            <a:t>最短工作先處理</a:t>
          </a:r>
          <a:endParaRPr lang="zh-TW" sz="2800" kern="1200"/>
        </a:p>
      </dsp:txBody>
      <dsp:txXfrm>
        <a:off x="2358699" y="1228748"/>
        <a:ext cx="1454801" cy="1454801"/>
      </dsp:txXfrm>
    </dsp:sp>
    <dsp:sp modelId="{26B7C004-0B88-4D22-9B1F-C6C10F5B3497}">
      <dsp:nvSpPr>
        <dsp:cNvPr id="0" name=""/>
        <dsp:cNvSpPr/>
      </dsp:nvSpPr>
      <dsp:spPr>
        <a:xfrm>
          <a:off x="4114800" y="927449"/>
          <a:ext cx="2057399" cy="2057399"/>
        </a:xfrm>
        <a:prstGeom prst="ellipse">
          <a:avLst/>
        </a:prstGeom>
        <a:gradFill rotWithShape="0">
          <a:gsLst>
            <a:gs pos="0">
              <a:schemeClr val="accent2">
                <a:hueOff val="3121013"/>
                <a:satOff val="-3893"/>
                <a:lumOff val="915"/>
                <a:alphaOff val="0"/>
                <a:shade val="51000"/>
                <a:satMod val="130000"/>
              </a:schemeClr>
            </a:gs>
            <a:gs pos="80000">
              <a:schemeClr val="accent2">
                <a:hueOff val="3121013"/>
                <a:satOff val="-3893"/>
                <a:lumOff val="915"/>
                <a:alphaOff val="0"/>
                <a:shade val="93000"/>
                <a:satMod val="130000"/>
              </a:schemeClr>
            </a:gs>
            <a:gs pos="100000">
              <a:schemeClr val="accent2">
                <a:hueOff val="3121013"/>
                <a:satOff val="-3893"/>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dirty="0" smtClean="0"/>
            <a:t>優先權</a:t>
          </a:r>
          <a:r>
            <a:rPr lang="en-US" altLang="zh-TW" sz="2800" b="1" kern="1200" dirty="0" smtClean="0"/>
            <a:t/>
          </a:r>
          <a:br>
            <a:rPr lang="en-US" altLang="zh-TW" sz="2800" b="1" kern="1200" dirty="0" smtClean="0"/>
          </a:br>
          <a:r>
            <a:rPr lang="zh-TW" sz="2800" b="1" kern="1200" dirty="0" smtClean="0"/>
            <a:t>排班</a:t>
          </a:r>
          <a:endParaRPr lang="zh-TW" sz="2800" kern="1200" dirty="0"/>
        </a:p>
      </dsp:txBody>
      <dsp:txXfrm>
        <a:off x="4416099" y="1228748"/>
        <a:ext cx="1454801" cy="1454801"/>
      </dsp:txXfrm>
    </dsp:sp>
    <dsp:sp modelId="{7A8653B0-89E5-4BC1-8601-5650509C4775}">
      <dsp:nvSpPr>
        <dsp:cNvPr id="0" name=""/>
        <dsp:cNvSpPr/>
      </dsp:nvSpPr>
      <dsp:spPr>
        <a:xfrm>
          <a:off x="6172199" y="927449"/>
          <a:ext cx="2057399" cy="2057399"/>
        </a:xfrm>
        <a:prstGeom prst="ellipse">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rtl="0">
            <a:lnSpc>
              <a:spcPct val="90000"/>
            </a:lnSpc>
            <a:spcBef>
              <a:spcPct val="0"/>
            </a:spcBef>
            <a:spcAft>
              <a:spcPct val="35000"/>
            </a:spcAft>
          </a:pPr>
          <a:r>
            <a:rPr lang="zh-TW" sz="2800" b="1" kern="1200" smtClean="0"/>
            <a:t>依序循環排班</a:t>
          </a:r>
          <a:endParaRPr lang="zh-TW" sz="2800" kern="1200"/>
        </a:p>
      </dsp:txBody>
      <dsp:txXfrm>
        <a:off x="6473498" y="1228748"/>
        <a:ext cx="1454801" cy="14548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EB12AB-0481-4543-9448-EE76391C4D02}" type="datetimeFigureOut">
              <a:rPr lang="zh-TW" altLang="en-US" smtClean="0"/>
              <a:t>2023/4/20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E245B1-C9B5-4CB2-8096-E56E4F101A5F}" type="slidenum">
              <a:rPr lang="zh-TW" altLang="en-US" smtClean="0"/>
              <a:t>‹#›</a:t>
            </a:fld>
            <a:endParaRPr lang="zh-TW" altLang="en-US"/>
          </a:p>
        </p:txBody>
      </p:sp>
    </p:spTree>
    <p:extLst>
      <p:ext uri="{BB962C8B-B14F-4D97-AF65-F5344CB8AC3E}">
        <p14:creationId xmlns:p14="http://schemas.microsoft.com/office/powerpoint/2010/main" val="35578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gif"/></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矩形 6"/>
          <p:cNvSpPr/>
          <p:nvPr userDrawn="1"/>
        </p:nvSpPr>
        <p:spPr>
          <a:xfrm>
            <a:off x="-26078" y="502812"/>
            <a:ext cx="9170078" cy="6352105"/>
          </a:xfrm>
          <a:prstGeom prst="rect">
            <a:avLst/>
          </a:prstGeom>
          <a:solidFill>
            <a:schemeClr val="accent5">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278" name="圓角矩形圖說文字 277"/>
          <p:cNvSpPr/>
          <p:nvPr userDrawn="1"/>
        </p:nvSpPr>
        <p:spPr>
          <a:xfrm>
            <a:off x="272957" y="953725"/>
            <a:ext cx="2737212" cy="990044"/>
          </a:xfrm>
          <a:prstGeom prst="wedgeRoundRectCallout">
            <a:avLst>
              <a:gd name="adj1" fmla="val 34844"/>
              <a:gd name="adj2" fmla="val 81478"/>
              <a:gd name="adj3" fmla="val 16667"/>
            </a:avLst>
          </a:prstGeom>
          <a:solidFill>
            <a:srgbClr val="F2F2F2">
              <a:alpha val="20000"/>
            </a:srgbClr>
          </a:solidFill>
          <a:ln w="28575">
            <a:solidFill>
              <a:srgbClr val="000000">
                <a:alpha val="2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hasCustomPrompt="1"/>
          </p:nvPr>
        </p:nvSpPr>
        <p:spPr>
          <a:xfrm>
            <a:off x="3157953" y="1043735"/>
            <a:ext cx="5476465" cy="966748"/>
          </a:xfrm>
        </p:spPr>
        <p:txBody>
          <a:bodyPr>
            <a:noAutofit/>
          </a:bodyPr>
          <a:lstStyle>
            <a:lvl1pPr algn="l">
              <a:defRPr sz="4800" b="1">
                <a:solidFill>
                  <a:schemeClr val="bg1"/>
                </a:solidFill>
                <a:latin typeface="微軟正黑體" pitchFamily="34" charset="-120"/>
                <a:ea typeface="微軟正黑體" pitchFamily="34" charset="-120"/>
              </a:defRPr>
            </a:lvl1pPr>
          </a:lstStyle>
          <a:p>
            <a:r>
              <a:rPr lang="zh-TW" altLang="en-US" dirty="0" smtClean="0"/>
              <a:t>計算機簡介</a:t>
            </a:r>
            <a:endParaRPr lang="zh-TW" altLang="en-US" dirty="0"/>
          </a:p>
        </p:txBody>
      </p:sp>
      <p:sp>
        <p:nvSpPr>
          <p:cNvPr id="3" name="副標題 2"/>
          <p:cNvSpPr>
            <a:spLocks noGrp="1"/>
          </p:cNvSpPr>
          <p:nvPr>
            <p:ph type="subTitle" idx="1"/>
          </p:nvPr>
        </p:nvSpPr>
        <p:spPr>
          <a:xfrm>
            <a:off x="4622799" y="2393950"/>
            <a:ext cx="4194429" cy="3735388"/>
          </a:xfrm>
        </p:spPr>
        <p:txBody>
          <a:bodyPr/>
          <a:lstStyle>
            <a:lvl1pPr marL="0" indent="0" algn="l">
              <a:buNone/>
              <a:defRPr b="0">
                <a:solidFill>
                  <a:schemeClr val="tx1"/>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29" name="矩形 28"/>
          <p:cNvSpPr/>
          <p:nvPr userDrawn="1"/>
        </p:nvSpPr>
        <p:spPr>
          <a:xfrm>
            <a:off x="11650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48"/>
          <p:cNvSpPr/>
          <p:nvPr userDrawn="1"/>
        </p:nvSpPr>
        <p:spPr>
          <a:xfrm>
            <a:off x="3896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p:cNvSpPr/>
          <p:nvPr userDrawn="1"/>
        </p:nvSpPr>
        <p:spPr>
          <a:xfrm>
            <a:off x="258070"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50"/>
          <p:cNvSpPr/>
          <p:nvPr userDrawn="1"/>
        </p:nvSpPr>
        <p:spPr>
          <a:xfrm>
            <a:off x="5420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矩形 51"/>
          <p:cNvSpPr/>
          <p:nvPr userDrawn="1"/>
        </p:nvSpPr>
        <p:spPr>
          <a:xfrm>
            <a:off x="694493"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矩形 52"/>
          <p:cNvSpPr/>
          <p:nvPr userDrawn="1"/>
        </p:nvSpPr>
        <p:spPr>
          <a:xfrm>
            <a:off x="89969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矩形 53"/>
          <p:cNvSpPr/>
          <p:nvPr userDrawn="1"/>
        </p:nvSpPr>
        <p:spPr>
          <a:xfrm>
            <a:off x="11728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矩形 54"/>
          <p:cNvSpPr/>
          <p:nvPr userDrawn="1"/>
        </p:nvSpPr>
        <p:spPr>
          <a:xfrm>
            <a:off x="1041261"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矩形 55"/>
          <p:cNvSpPr/>
          <p:nvPr userDrawn="1"/>
        </p:nvSpPr>
        <p:spPr>
          <a:xfrm>
            <a:off x="13252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矩形 56"/>
          <p:cNvSpPr/>
          <p:nvPr userDrawn="1"/>
        </p:nvSpPr>
        <p:spPr>
          <a:xfrm>
            <a:off x="147768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p:cNvSpPr/>
          <p:nvPr userDrawn="1"/>
        </p:nvSpPr>
        <p:spPr>
          <a:xfrm>
            <a:off x="169875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p:cNvSpPr/>
          <p:nvPr userDrawn="1"/>
        </p:nvSpPr>
        <p:spPr>
          <a:xfrm>
            <a:off x="19719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p:cNvSpPr/>
          <p:nvPr userDrawn="1"/>
        </p:nvSpPr>
        <p:spPr>
          <a:xfrm>
            <a:off x="18403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p:cNvSpPr/>
          <p:nvPr userDrawn="1"/>
        </p:nvSpPr>
        <p:spPr>
          <a:xfrm>
            <a:off x="21243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p:cNvSpPr/>
          <p:nvPr userDrawn="1"/>
        </p:nvSpPr>
        <p:spPr>
          <a:xfrm>
            <a:off x="227674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矩形 62"/>
          <p:cNvSpPr/>
          <p:nvPr userDrawn="1"/>
        </p:nvSpPr>
        <p:spPr>
          <a:xfrm>
            <a:off x="2512458"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矩形 63"/>
          <p:cNvSpPr/>
          <p:nvPr userDrawn="1"/>
        </p:nvSpPr>
        <p:spPr>
          <a:xfrm>
            <a:off x="27856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矩形 64"/>
          <p:cNvSpPr/>
          <p:nvPr userDrawn="1"/>
        </p:nvSpPr>
        <p:spPr>
          <a:xfrm>
            <a:off x="2654023"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矩形 65"/>
          <p:cNvSpPr/>
          <p:nvPr userDrawn="1"/>
        </p:nvSpPr>
        <p:spPr>
          <a:xfrm>
            <a:off x="29380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矩形 66"/>
          <p:cNvSpPr/>
          <p:nvPr userDrawn="1"/>
        </p:nvSpPr>
        <p:spPr>
          <a:xfrm>
            <a:off x="3090446"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p:cNvSpPr/>
          <p:nvPr userDrawn="1"/>
        </p:nvSpPr>
        <p:spPr>
          <a:xfrm>
            <a:off x="331893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p:cNvSpPr/>
          <p:nvPr userDrawn="1"/>
        </p:nvSpPr>
        <p:spPr>
          <a:xfrm>
            <a:off x="35921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p:cNvSpPr/>
          <p:nvPr userDrawn="1"/>
        </p:nvSpPr>
        <p:spPr>
          <a:xfrm>
            <a:off x="346050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矩形 70"/>
          <p:cNvSpPr/>
          <p:nvPr userDrawn="1"/>
        </p:nvSpPr>
        <p:spPr>
          <a:xfrm>
            <a:off x="37445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p:cNvSpPr/>
          <p:nvPr userDrawn="1"/>
        </p:nvSpPr>
        <p:spPr>
          <a:xfrm>
            <a:off x="389692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p:cNvSpPr/>
          <p:nvPr userDrawn="1"/>
        </p:nvSpPr>
        <p:spPr>
          <a:xfrm>
            <a:off x="412902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矩形 73"/>
          <p:cNvSpPr/>
          <p:nvPr userDrawn="1"/>
        </p:nvSpPr>
        <p:spPr>
          <a:xfrm>
            <a:off x="44022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矩形 74"/>
          <p:cNvSpPr/>
          <p:nvPr userDrawn="1"/>
        </p:nvSpPr>
        <p:spPr>
          <a:xfrm>
            <a:off x="427059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矩形 75"/>
          <p:cNvSpPr/>
          <p:nvPr userDrawn="1"/>
        </p:nvSpPr>
        <p:spPr>
          <a:xfrm>
            <a:off x="45546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p:cNvSpPr/>
          <p:nvPr userDrawn="1"/>
        </p:nvSpPr>
        <p:spPr>
          <a:xfrm>
            <a:off x="470701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p:cNvSpPr/>
          <p:nvPr userDrawn="1"/>
        </p:nvSpPr>
        <p:spPr>
          <a:xfrm>
            <a:off x="4939117"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p:cNvSpPr/>
          <p:nvPr userDrawn="1"/>
        </p:nvSpPr>
        <p:spPr>
          <a:xfrm>
            <a:off x="52123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0" name="矩形 79"/>
          <p:cNvSpPr/>
          <p:nvPr userDrawn="1"/>
        </p:nvSpPr>
        <p:spPr>
          <a:xfrm>
            <a:off x="508068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p:cNvSpPr/>
          <p:nvPr userDrawn="1"/>
        </p:nvSpPr>
        <p:spPr>
          <a:xfrm>
            <a:off x="53647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2" name="矩形 81"/>
          <p:cNvSpPr/>
          <p:nvPr userDrawn="1"/>
        </p:nvSpPr>
        <p:spPr>
          <a:xfrm>
            <a:off x="5517105"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p:cNvSpPr/>
          <p:nvPr userDrawn="1"/>
        </p:nvSpPr>
        <p:spPr>
          <a:xfrm>
            <a:off x="5749207"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4" name="矩形 83"/>
          <p:cNvSpPr/>
          <p:nvPr userDrawn="1"/>
        </p:nvSpPr>
        <p:spPr>
          <a:xfrm>
            <a:off x="60223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矩形 84"/>
          <p:cNvSpPr/>
          <p:nvPr userDrawn="1"/>
        </p:nvSpPr>
        <p:spPr>
          <a:xfrm>
            <a:off x="5890772"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 name="矩形 85"/>
          <p:cNvSpPr/>
          <p:nvPr userDrawn="1"/>
        </p:nvSpPr>
        <p:spPr>
          <a:xfrm>
            <a:off x="61747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矩形 86"/>
          <p:cNvSpPr/>
          <p:nvPr userDrawn="1"/>
        </p:nvSpPr>
        <p:spPr>
          <a:xfrm>
            <a:off x="632719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p:cNvSpPr/>
          <p:nvPr userDrawn="1"/>
        </p:nvSpPr>
        <p:spPr>
          <a:xfrm>
            <a:off x="6563896"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p:cNvSpPr/>
          <p:nvPr userDrawn="1"/>
        </p:nvSpPr>
        <p:spPr>
          <a:xfrm>
            <a:off x="68370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0" name="矩形 89"/>
          <p:cNvSpPr/>
          <p:nvPr userDrawn="1"/>
        </p:nvSpPr>
        <p:spPr>
          <a:xfrm>
            <a:off x="6705461"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p:cNvSpPr/>
          <p:nvPr userDrawn="1"/>
        </p:nvSpPr>
        <p:spPr>
          <a:xfrm>
            <a:off x="69894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2" name="矩形 91"/>
          <p:cNvSpPr/>
          <p:nvPr userDrawn="1"/>
        </p:nvSpPr>
        <p:spPr>
          <a:xfrm>
            <a:off x="7141884"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矩形 92"/>
          <p:cNvSpPr/>
          <p:nvPr userDrawn="1"/>
        </p:nvSpPr>
        <p:spPr>
          <a:xfrm>
            <a:off x="7369387"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4" name="矩形 93"/>
          <p:cNvSpPr/>
          <p:nvPr userDrawn="1"/>
        </p:nvSpPr>
        <p:spPr>
          <a:xfrm>
            <a:off x="76425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p:cNvSpPr/>
          <p:nvPr userDrawn="1"/>
        </p:nvSpPr>
        <p:spPr>
          <a:xfrm>
            <a:off x="7510952"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p:cNvSpPr/>
          <p:nvPr userDrawn="1"/>
        </p:nvSpPr>
        <p:spPr>
          <a:xfrm>
            <a:off x="77949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7" name="矩形 96"/>
          <p:cNvSpPr/>
          <p:nvPr userDrawn="1"/>
        </p:nvSpPr>
        <p:spPr>
          <a:xfrm>
            <a:off x="7947375" y="-1051"/>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p:cNvSpPr/>
          <p:nvPr userDrawn="1"/>
        </p:nvSpPr>
        <p:spPr>
          <a:xfrm>
            <a:off x="8171734"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p:cNvSpPr/>
          <p:nvPr userDrawn="1"/>
        </p:nvSpPr>
        <p:spPr>
          <a:xfrm>
            <a:off x="84449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p:cNvSpPr/>
          <p:nvPr userDrawn="1"/>
        </p:nvSpPr>
        <p:spPr>
          <a:xfrm>
            <a:off x="8313299"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 name="矩形 100"/>
          <p:cNvSpPr/>
          <p:nvPr userDrawn="1"/>
        </p:nvSpPr>
        <p:spPr>
          <a:xfrm>
            <a:off x="85973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p:cNvSpPr/>
          <p:nvPr userDrawn="1"/>
        </p:nvSpPr>
        <p:spPr>
          <a:xfrm>
            <a:off x="8749722"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p:cNvSpPr/>
          <p:nvPr userDrawn="1"/>
        </p:nvSpPr>
        <p:spPr>
          <a:xfrm>
            <a:off x="8969629" y="0"/>
            <a:ext cx="67507" cy="63007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5" name="圖片版面配置區 274"/>
          <p:cNvSpPr>
            <a:spLocks noGrp="1"/>
          </p:cNvSpPr>
          <p:nvPr>
            <p:ph type="pic" sz="quarter" idx="13"/>
          </p:nvPr>
        </p:nvSpPr>
        <p:spPr>
          <a:xfrm>
            <a:off x="0" y="2393950"/>
            <a:ext cx="4622800" cy="3735388"/>
          </a:xfrm>
        </p:spPr>
        <p:txBody>
          <a:bodyPr/>
          <a:lstStyle/>
          <a:p>
            <a:endParaRPr lang="zh-TW" altLang="en-US" dirty="0"/>
          </a:p>
        </p:txBody>
      </p:sp>
      <p:sp>
        <p:nvSpPr>
          <p:cNvPr id="276" name="文字方塊 275"/>
          <p:cNvSpPr txBox="1"/>
          <p:nvPr userDrawn="1"/>
        </p:nvSpPr>
        <p:spPr>
          <a:xfrm>
            <a:off x="264913" y="975500"/>
            <a:ext cx="2768260" cy="923330"/>
          </a:xfrm>
          <a:prstGeom prst="rect">
            <a:avLst/>
          </a:prstGeom>
          <a:noFill/>
        </p:spPr>
        <p:txBody>
          <a:bodyPr wrap="square" rtlCol="0">
            <a:spAutoFit/>
          </a:bodyPr>
          <a:lstStyle/>
          <a:p>
            <a:r>
              <a:rPr lang="en-US" altLang="zh-TW" sz="3600" b="1" dirty="0" smtClean="0">
                <a:solidFill>
                  <a:schemeClr val="bg1"/>
                </a:solidFill>
              </a:rPr>
              <a:t>CHAPTER</a:t>
            </a:r>
            <a:r>
              <a:rPr lang="zh-TW" altLang="en-US" sz="3600" b="1" dirty="0" smtClean="0">
                <a:solidFill>
                  <a:schemeClr val="bg1"/>
                </a:solidFill>
              </a:rPr>
              <a:t> </a:t>
            </a:r>
            <a:r>
              <a:rPr lang="en-US" altLang="zh-TW" sz="5400" b="1" dirty="0" smtClean="0">
                <a:solidFill>
                  <a:schemeClr val="accent5">
                    <a:lumMod val="50000"/>
                  </a:schemeClr>
                </a:solidFill>
              </a:rPr>
              <a:t>04</a:t>
            </a:r>
            <a:endParaRPr lang="zh-TW" altLang="en-US" sz="5400" b="1" dirty="0">
              <a:solidFill>
                <a:schemeClr val="accent5">
                  <a:lumMod val="50000"/>
                </a:schemeClr>
              </a:solidFill>
            </a:endParaRPr>
          </a:p>
        </p:txBody>
      </p:sp>
    </p:spTree>
    <p:extLst>
      <p:ext uri="{BB962C8B-B14F-4D97-AF65-F5344CB8AC3E}">
        <p14:creationId xmlns:p14="http://schemas.microsoft.com/office/powerpoint/2010/main" val="150881970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Tree>
    <p:extLst>
      <p:ext uri="{BB962C8B-B14F-4D97-AF65-F5344CB8AC3E}">
        <p14:creationId xmlns:p14="http://schemas.microsoft.com/office/powerpoint/2010/main" val="1252424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10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324899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6" name="頁尾版面配置區 5"/>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7" name="投影片編號版面配置區 6"/>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21220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a:xfrm>
            <a:off x="457200" y="6356350"/>
            <a:ext cx="2133600" cy="365125"/>
          </a:xfrm>
          <a:prstGeom prst="rect">
            <a:avLst/>
          </a:prstGeom>
        </p:spPr>
        <p:txBody>
          <a:bodyPr/>
          <a:lstStyle/>
          <a:p>
            <a:endParaRPr lang="zh-TW" altLang="en-US"/>
          </a:p>
        </p:txBody>
      </p:sp>
      <p:sp>
        <p:nvSpPr>
          <p:cNvPr id="5" name="頁尾版面配置區 4"/>
          <p:cNvSpPr>
            <a:spLocks noGrp="1"/>
          </p:cNvSpPr>
          <p:nvPr>
            <p:ph type="ftr" sz="quarter" idx="11"/>
          </p:nvPr>
        </p:nvSpPr>
        <p:spPr>
          <a:xfrm>
            <a:off x="3124200" y="6356350"/>
            <a:ext cx="2895600" cy="365125"/>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6553200" y="6356350"/>
            <a:ext cx="2133600" cy="365125"/>
          </a:xfrm>
          <a:prstGeom prst="rect">
            <a:avLst/>
          </a:prstGeom>
        </p:spPr>
        <p:txBody>
          <a:bodyPr/>
          <a:lstStyle/>
          <a:p>
            <a:fld id="{2DAD8F38-8795-4DFA-8634-4D84CBE67FB3}" type="slidenum">
              <a:rPr lang="zh-TW" altLang="en-US" smtClean="0"/>
              <a:t>‹#›</a:t>
            </a:fld>
            <a:endParaRPr lang="zh-TW" altLang="en-US"/>
          </a:p>
        </p:txBody>
      </p:sp>
    </p:spTree>
    <p:extLst>
      <p:ext uri="{BB962C8B-B14F-4D97-AF65-F5344CB8AC3E}">
        <p14:creationId xmlns:p14="http://schemas.microsoft.com/office/powerpoint/2010/main" val="1466351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97528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846138"/>
            <a:ext cx="8229600" cy="1143000"/>
          </a:xfrm>
        </p:spPr>
        <p:txBody>
          <a:bodyPr/>
          <a:lstStyle>
            <a:lvl1pPr>
              <a:defRPr>
                <a:solidFill>
                  <a:srgbClr val="C00000"/>
                </a:solidFill>
                <a:latin typeface="微軟正黑體" pitchFamily="34" charset="-120"/>
                <a:ea typeface="微軟正黑體"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457200" y="2213865"/>
            <a:ext cx="8229600" cy="3912298"/>
          </a:xfrm>
        </p:spPr>
        <p:txBody>
          <a:bodyPr/>
          <a:lstStyle>
            <a:lvl1pPr marL="457200" indent="-457200">
              <a:buFontTx/>
              <a:buBlip>
                <a:blip r:embed="rId2"/>
              </a:buBlip>
              <a:defRPr sz="2800" b="1">
                <a:latin typeface="微軟正黑體" pitchFamily="34" charset="-120"/>
                <a:ea typeface="微軟正黑體" pitchFamily="34" charset="-120"/>
              </a:defRPr>
            </a:lvl1pPr>
            <a:lvl2pPr marL="914400" indent="-457200">
              <a:buClr>
                <a:schemeClr val="tx2"/>
              </a:buClr>
              <a:buFont typeface="Wingdings 3" panose="05040102010807070707" pitchFamily="18" charset="2"/>
              <a:buChar char=""/>
              <a:defRPr sz="2600" b="1">
                <a:latin typeface="微軟正黑體" pitchFamily="34" charset="-120"/>
                <a:ea typeface="微軟正黑體" pitchFamily="34" charset="-120"/>
              </a:defRPr>
            </a:lvl2pPr>
            <a:lvl3pPr marL="1257300" indent="-342900">
              <a:buClr>
                <a:schemeClr val="accent1"/>
              </a:buClr>
              <a:buFont typeface="微軟正黑體" panose="020B0604030504040204" pitchFamily="34" charset="-120"/>
              <a:buChar char="■"/>
              <a:defRPr b="1">
                <a:latin typeface="微軟正黑體" pitchFamily="34" charset="-120"/>
                <a:ea typeface="微軟正黑體" pitchFamily="34" charset="-120"/>
              </a:defRPr>
            </a:lvl3pPr>
            <a:lvl4pPr marL="1371600" indent="0">
              <a:buNone/>
              <a:defRPr b="1">
                <a:latin typeface="微軟正黑體" pitchFamily="34" charset="-120"/>
                <a:ea typeface="微軟正黑體" pitchFamily="34" charset="-120"/>
              </a:defRPr>
            </a:lvl4pPr>
            <a:lvl5pPr marL="1828800" indent="0">
              <a:buNone/>
              <a:defRPr b="1">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5">
                    <a:lumMod val="20000"/>
                    <a:lumOff val="80000"/>
                  </a:schemeClr>
                </a:solidFill>
              </a:rPr>
              <a:t>Chapter</a:t>
            </a:r>
          </a:p>
          <a:p>
            <a:pPr algn="ctr"/>
            <a:r>
              <a:rPr lang="en-US" altLang="zh-TW" sz="2400" dirty="0" smtClean="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13057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1178750"/>
            <a:ext cx="8229600" cy="494741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5">
                    <a:lumMod val="20000"/>
                    <a:lumOff val="80000"/>
                  </a:schemeClr>
                </a:solidFill>
              </a:rPr>
              <a:t>Chapter</a:t>
            </a:r>
          </a:p>
          <a:p>
            <a:pPr algn="ctr"/>
            <a:r>
              <a:rPr lang="en-US" altLang="zh-TW" sz="2400" dirty="0" smtClean="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157584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5">
                    <a:lumMod val="20000"/>
                    <a:lumOff val="80000"/>
                  </a:schemeClr>
                </a:solidFill>
              </a:rPr>
              <a:t>Chapter</a:t>
            </a:r>
          </a:p>
          <a:p>
            <a:pPr algn="ctr"/>
            <a:r>
              <a:rPr lang="en-US" altLang="zh-TW" sz="2400" dirty="0" smtClean="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內容版面配置區 2"/>
          <p:cNvSpPr>
            <a:spLocks noGrp="1"/>
          </p:cNvSpPr>
          <p:nvPr>
            <p:ph idx="1"/>
          </p:nvPr>
        </p:nvSpPr>
        <p:spPr>
          <a:xfrm>
            <a:off x="457200" y="1133745"/>
            <a:ext cx="8229600" cy="4992418"/>
          </a:xfrm>
        </p:spPr>
        <p:txBody>
          <a:bodyPr/>
          <a:lstStyle>
            <a:lvl1pPr marL="457200" indent="-457200">
              <a:buFontTx/>
              <a:buBlip>
                <a:blip r:embed="rId4"/>
              </a:buBlip>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2257201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5">
                    <a:lumMod val="20000"/>
                    <a:lumOff val="80000"/>
                  </a:schemeClr>
                </a:solidFill>
              </a:rPr>
              <a:t>Chapter</a:t>
            </a:r>
          </a:p>
          <a:p>
            <a:pPr algn="ctr"/>
            <a:r>
              <a:rPr lang="en-US" altLang="zh-TW" sz="2400" dirty="0" smtClean="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userDrawn="1"/>
        </p:nvSpPr>
        <p:spPr>
          <a:xfrm>
            <a:off x="683018"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userDrawn="1"/>
        </p:nvSpPr>
        <p:spPr>
          <a:xfrm>
            <a:off x="115162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userDrawn="1"/>
        </p:nvSpPr>
        <p:spPr>
          <a:xfrm>
            <a:off x="1601670" y="1178750"/>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userDrawn="1"/>
        </p:nvSpPr>
        <p:spPr>
          <a:xfrm>
            <a:off x="2051720" y="1180091"/>
            <a:ext cx="413266" cy="4132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userDrawn="1"/>
        </p:nvSpPr>
        <p:spPr>
          <a:xfrm>
            <a:off x="683018" y="1196984"/>
            <a:ext cx="2221692" cy="369332"/>
          </a:xfrm>
          <a:prstGeom prst="rect">
            <a:avLst/>
          </a:prstGeom>
          <a:noFill/>
        </p:spPr>
        <p:txBody>
          <a:bodyPr wrap="square" rtlCol="0">
            <a:spAutoFit/>
          </a:bodyPr>
          <a:lstStyle/>
          <a:p>
            <a:r>
              <a:rPr lang="en-US" altLang="zh-TW" b="1" dirty="0" smtClean="0">
                <a:solidFill>
                  <a:srgbClr val="C00000"/>
                </a:solidFill>
                <a:latin typeface="微軟正黑體" pitchFamily="34" charset="-120"/>
                <a:ea typeface="微軟正黑體" pitchFamily="34" charset="-120"/>
              </a:rPr>
              <a:t>IT</a:t>
            </a:r>
            <a:r>
              <a:rPr lang="zh-TW" altLang="en-US" b="1" dirty="0" smtClean="0">
                <a:solidFill>
                  <a:srgbClr val="C00000"/>
                </a:solidFill>
                <a:latin typeface="微軟正黑體" pitchFamily="34" charset="-120"/>
                <a:ea typeface="微軟正黑體" pitchFamily="34" charset="-120"/>
              </a:rPr>
              <a:t>　專     家</a:t>
            </a:r>
            <a:endParaRPr lang="en-US" altLang="zh-TW" b="1" dirty="0" smtClean="0">
              <a:solidFill>
                <a:srgbClr val="C00000"/>
              </a:solidFill>
              <a:latin typeface="微軟正黑體" pitchFamily="34" charset="-120"/>
              <a:ea typeface="微軟正黑體" pitchFamily="34" charset="-120"/>
            </a:endParaRPr>
          </a:p>
        </p:txBody>
      </p:sp>
      <p:pic>
        <p:nvPicPr>
          <p:cNvPr id="14349" name="Picture 13"/>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87232">
            <a:off x="8013955" y="1273755"/>
            <a:ext cx="1038226" cy="80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51" name="Picture 15"/>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43616" y="1132600"/>
            <a:ext cx="2456765" cy="63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內容版面配置區 2"/>
          <p:cNvSpPr>
            <a:spLocks noGrp="1"/>
          </p:cNvSpPr>
          <p:nvPr>
            <p:ph idx="1"/>
          </p:nvPr>
        </p:nvSpPr>
        <p:spPr>
          <a:xfrm>
            <a:off x="406096" y="2035362"/>
            <a:ext cx="8229600" cy="3778903"/>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333649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sp>
        <p:nvSpPr>
          <p:cNvPr id="2" name="矩形 1"/>
          <p:cNvSpPr/>
          <p:nvPr userDrawn="1"/>
        </p:nvSpPr>
        <p:spPr>
          <a:xfrm>
            <a:off x="3250" y="838104"/>
            <a:ext cx="9144000" cy="52205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userDrawn="1"/>
        </p:nvSpPr>
        <p:spPr>
          <a:xfrm>
            <a:off x="0" y="0"/>
            <a:ext cx="9144000" cy="728700"/>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solidFill>
                <a:schemeClr val="accent5">
                  <a:lumMod val="60000"/>
                  <a:lumOff val="40000"/>
                </a:schemeClr>
              </a:solidFill>
            </a:endParaRPr>
          </a:p>
        </p:txBody>
      </p:sp>
      <p:pic>
        <p:nvPicPr>
          <p:cNvPr id="1028" name="Picture 4" descr="D:\製作中\02再版書\0558909\章首頁\computer.png"/>
          <p:cNvPicPr>
            <a:picLocks noChangeAspect="1" noChangeArrowheads="1"/>
          </p:cNvPicPr>
          <p:nvPr userDrawn="1"/>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88211" y="87460"/>
            <a:ext cx="425589" cy="5537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矩形 7"/>
          <p:cNvSpPr/>
          <p:nvPr userDrawn="1"/>
        </p:nvSpPr>
        <p:spPr>
          <a:xfrm>
            <a:off x="906573" y="179684"/>
            <a:ext cx="3665427" cy="369332"/>
          </a:xfrm>
          <a:prstGeom prst="rect">
            <a:avLst/>
          </a:prstGeom>
        </p:spPr>
        <p:txBody>
          <a:bodyPr wrap="none">
            <a:spAutoFit/>
          </a:bodyPr>
          <a:lstStyle/>
          <a:p>
            <a:r>
              <a:rPr lang="en-US" altLang="zh-TW" sz="1800" b="0" i="0" u="none" strike="noStrike" kern="1200" baseline="0" dirty="0" smtClean="0">
                <a:solidFill>
                  <a:schemeClr val="accent5">
                    <a:lumMod val="40000"/>
                    <a:lumOff val="60000"/>
                  </a:schemeClr>
                </a:solidFill>
                <a:latin typeface="+mn-lt"/>
                <a:ea typeface="+mn-ea"/>
                <a:cs typeface="+mn-cs"/>
              </a:rPr>
              <a:t>An Introduction to Computer Science</a:t>
            </a:r>
            <a:endParaRPr lang="zh-TW" altLang="en-US" dirty="0">
              <a:solidFill>
                <a:schemeClr val="accent5">
                  <a:lumMod val="40000"/>
                  <a:lumOff val="60000"/>
                </a:schemeClr>
              </a:solidFill>
            </a:endParaRPr>
          </a:p>
        </p:txBody>
      </p:sp>
      <p:sp>
        <p:nvSpPr>
          <p:cNvPr id="10" name="矩形 9"/>
          <p:cNvSpPr/>
          <p:nvPr userDrawn="1"/>
        </p:nvSpPr>
        <p:spPr>
          <a:xfrm>
            <a:off x="8127395" y="0"/>
            <a:ext cx="1016605" cy="7287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userDrawn="1"/>
        </p:nvSpPr>
        <p:spPr>
          <a:xfrm>
            <a:off x="8073134" y="51592"/>
            <a:ext cx="1125125" cy="677108"/>
          </a:xfrm>
          <a:prstGeom prst="rect">
            <a:avLst/>
          </a:prstGeom>
          <a:noFill/>
        </p:spPr>
        <p:txBody>
          <a:bodyPr wrap="square" rtlCol="0">
            <a:spAutoFit/>
          </a:bodyPr>
          <a:lstStyle/>
          <a:p>
            <a:pPr algn="ctr"/>
            <a:r>
              <a:rPr lang="en-US" altLang="zh-TW" sz="1400" dirty="0" smtClean="0">
                <a:solidFill>
                  <a:schemeClr val="accent5">
                    <a:lumMod val="20000"/>
                    <a:lumOff val="80000"/>
                  </a:schemeClr>
                </a:solidFill>
              </a:rPr>
              <a:t>Chapter</a:t>
            </a:r>
          </a:p>
          <a:p>
            <a:pPr algn="ctr"/>
            <a:r>
              <a:rPr lang="en-US" altLang="zh-TW" sz="2400" dirty="0" smtClean="0">
                <a:solidFill>
                  <a:schemeClr val="accent5">
                    <a:lumMod val="20000"/>
                    <a:lumOff val="80000"/>
                  </a:schemeClr>
                </a:solidFill>
              </a:rPr>
              <a:t>04</a:t>
            </a:r>
            <a:endParaRPr lang="zh-TW" altLang="en-US" sz="2400" dirty="0">
              <a:solidFill>
                <a:schemeClr val="accent5">
                  <a:lumMod val="20000"/>
                  <a:lumOff val="80000"/>
                </a:schemeClr>
              </a:solidFill>
            </a:endParaRPr>
          </a:p>
        </p:txBody>
      </p:sp>
      <p:sp>
        <p:nvSpPr>
          <p:cNvPr id="4" name="矩形 3"/>
          <p:cNvSpPr/>
          <p:nvPr userDrawn="1"/>
        </p:nvSpPr>
        <p:spPr>
          <a:xfrm>
            <a:off x="7812360" y="388736"/>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userDrawn="1"/>
        </p:nvSpPr>
        <p:spPr>
          <a:xfrm>
            <a:off x="7677345" y="517980"/>
            <a:ext cx="135015" cy="1350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userDrawn="1"/>
        </p:nvSpPr>
        <p:spPr>
          <a:xfrm>
            <a:off x="269865" y="1673805"/>
            <a:ext cx="8604269" cy="414046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Picture 14"/>
          <p:cNvPicPr>
            <a:picLocks noChangeAspect="1" noChangeArrowheads="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19274" y="1132600"/>
            <a:ext cx="730257" cy="9069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descr="D:\製作中\02再版書\0558909\資訊小耳朵 圖.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288211" y="838104"/>
            <a:ext cx="4545505" cy="1418395"/>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userDrawn="1"/>
        </p:nvSpPr>
        <p:spPr>
          <a:xfrm>
            <a:off x="517653" y="1628800"/>
            <a:ext cx="4443265" cy="461665"/>
          </a:xfrm>
          <a:prstGeom prst="rect">
            <a:avLst/>
          </a:prstGeom>
          <a:noFill/>
        </p:spPr>
        <p:txBody>
          <a:bodyPr wrap="square" rtlCol="0">
            <a:spAutoFit/>
          </a:bodyPr>
          <a:lstStyle/>
          <a:p>
            <a:r>
              <a:rPr lang="zh-TW" altLang="en-US" sz="2400" b="1" dirty="0" smtClean="0">
                <a:solidFill>
                  <a:srgbClr val="C00000"/>
                </a:solidFill>
                <a:latin typeface="微軟正黑體" pitchFamily="34" charset="-120"/>
                <a:ea typeface="微軟正黑體" pitchFamily="34" charset="-120"/>
              </a:rPr>
              <a:t>資    訊    專    欄</a:t>
            </a:r>
            <a:endParaRPr lang="en-US" altLang="zh-TW" sz="2400" b="1" dirty="0" smtClean="0">
              <a:solidFill>
                <a:srgbClr val="C00000"/>
              </a:solidFill>
              <a:latin typeface="微軟正黑體" pitchFamily="34" charset="-120"/>
              <a:ea typeface="微軟正黑體" pitchFamily="34" charset="-120"/>
            </a:endParaRPr>
          </a:p>
        </p:txBody>
      </p:sp>
      <p:sp>
        <p:nvSpPr>
          <p:cNvPr id="15" name="內容版面配置區 2"/>
          <p:cNvSpPr>
            <a:spLocks noGrp="1"/>
          </p:cNvSpPr>
          <p:nvPr>
            <p:ph idx="1"/>
          </p:nvPr>
        </p:nvSpPr>
        <p:spPr>
          <a:xfrm>
            <a:off x="406096" y="2256499"/>
            <a:ext cx="8229600" cy="3557766"/>
          </a:xfrm>
        </p:spPr>
        <p:txBody>
          <a:bodyPr/>
          <a:lstStyle>
            <a:lvl1pPr marL="0" indent="0">
              <a:buNone/>
              <a:defRPr>
                <a:latin typeface="微軟正黑體" pitchFamily="34" charset="-120"/>
                <a:ea typeface="微軟正黑體" pitchFamily="34" charset="-120"/>
              </a:defRPr>
            </a:lvl1pPr>
            <a:lvl2pPr marL="457200" indent="0">
              <a:buNone/>
              <a:defRPr>
                <a:latin typeface="微軟正黑體" pitchFamily="34" charset="-120"/>
                <a:ea typeface="微軟正黑體" pitchFamily="34" charset="-120"/>
              </a:defRPr>
            </a:lvl2pPr>
            <a:lvl3pPr marL="914400" indent="0">
              <a:buNone/>
              <a:defRPr>
                <a:latin typeface="微軟正黑體" pitchFamily="34" charset="-120"/>
                <a:ea typeface="微軟正黑體" pitchFamily="34" charset="-120"/>
              </a:defRPr>
            </a:lvl3pPr>
            <a:lvl4pPr marL="1371600" indent="0">
              <a:buNone/>
              <a:defRPr>
                <a:latin typeface="微軟正黑體" pitchFamily="34" charset="-120"/>
                <a:ea typeface="微軟正黑體" pitchFamily="34" charset="-120"/>
              </a:defRPr>
            </a:lvl4pPr>
            <a:lvl5pPr marL="1828800" indent="0">
              <a:buNone/>
              <a:defRPr>
                <a:latin typeface="微軟正黑體" pitchFamily="34" charset="-120"/>
                <a:ea typeface="微軟正黑體"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Tree>
    <p:extLst>
      <p:ext uri="{BB962C8B-B14F-4D97-AF65-F5344CB8AC3E}">
        <p14:creationId xmlns:p14="http://schemas.microsoft.com/office/powerpoint/2010/main" val="15419238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Tree>
    <p:extLst>
      <p:ext uri="{BB962C8B-B14F-4D97-AF65-F5344CB8AC3E}">
        <p14:creationId xmlns:p14="http://schemas.microsoft.com/office/powerpoint/2010/main" val="271875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1914432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extLst>
      <p:ext uri="{BB962C8B-B14F-4D97-AF65-F5344CB8AC3E}">
        <p14:creationId xmlns:p14="http://schemas.microsoft.com/office/powerpoint/2010/main" val="2790587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8" name="橢圓 7"/>
          <p:cNvSpPr/>
          <p:nvPr/>
        </p:nvSpPr>
        <p:spPr>
          <a:xfrm>
            <a:off x="161510" y="6219310"/>
            <a:ext cx="450050" cy="45005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296525" y="6219310"/>
            <a:ext cx="450050" cy="450050"/>
          </a:xfrm>
          <a:prstGeom prst="ellipse">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251520" y="6259669"/>
            <a:ext cx="585065" cy="369332"/>
          </a:xfrm>
          <a:prstGeom prst="rect">
            <a:avLst/>
          </a:prstGeom>
          <a:noFill/>
        </p:spPr>
        <p:txBody>
          <a:bodyPr wrap="square" rtlCol="0">
            <a:spAutoFit/>
          </a:bodyPr>
          <a:lstStyle/>
          <a:p>
            <a:fld id="{8B089E88-AE65-4CA2-BA11-4B6DC14C3389}" type="slidenum">
              <a:rPr lang="zh-TW" altLang="en-US" smtClean="0">
                <a:solidFill>
                  <a:schemeClr val="bg1"/>
                </a:solidFill>
              </a:rPr>
              <a:t>‹#›</a:t>
            </a:fld>
            <a:endParaRPr lang="zh-TW" altLang="en-US" dirty="0">
              <a:solidFill>
                <a:schemeClr val="bg1"/>
              </a:solidFill>
            </a:endParaRPr>
          </a:p>
        </p:txBody>
      </p:sp>
      <p:pic>
        <p:nvPicPr>
          <p:cNvPr id="6146" name="Picture 2" descr="D:\桌面\logo.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26595" y="6304952"/>
            <a:ext cx="945105" cy="278766"/>
          </a:xfrm>
          <a:prstGeom prst="rect">
            <a:avLst/>
          </a:prstGeom>
          <a:noFill/>
          <a:extLst>
            <a:ext uri="{909E8E84-426E-40DD-AFC4-6F175D3DCCD1}">
              <a14:hiddenFill xmlns:a14="http://schemas.microsoft.com/office/drawing/2010/main">
                <a:solidFill>
                  <a:srgbClr val="FFFFFF"/>
                </a:solidFill>
              </a14:hiddenFill>
            </a:ext>
          </a:extLst>
        </p:spPr>
      </p:pic>
      <p:sp>
        <p:nvSpPr>
          <p:cNvPr id="4" name="動作按鈕: 上一項 3">
            <a:hlinkClick r:id="" action="ppaction://hlinkshowjump?jump=previousslide" highlightClick="1"/>
          </p:cNvPr>
          <p:cNvSpPr/>
          <p:nvPr/>
        </p:nvSpPr>
        <p:spPr>
          <a:xfrm>
            <a:off x="7452320" y="6296111"/>
            <a:ext cx="360000" cy="360000"/>
          </a:xfrm>
          <a:prstGeom prst="actionButtonBackPrevious">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動作按鈕: 首頁 4">
            <a:hlinkClick r:id="" action="ppaction://hlinkshowjump?jump=firstslide" highlightClick="1"/>
          </p:cNvPr>
          <p:cNvSpPr/>
          <p:nvPr/>
        </p:nvSpPr>
        <p:spPr>
          <a:xfrm>
            <a:off x="7992380" y="6296111"/>
            <a:ext cx="360000" cy="360000"/>
          </a:xfrm>
          <a:prstGeom prst="actionButtonHome">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動作按鈕: 下一項 5">
            <a:hlinkClick r:id="" action="ppaction://hlinkshowjump?jump=nextslide" highlightClick="1"/>
          </p:cNvPr>
          <p:cNvSpPr/>
          <p:nvPr/>
        </p:nvSpPr>
        <p:spPr>
          <a:xfrm>
            <a:off x="8492930" y="6295222"/>
            <a:ext cx="360000" cy="360000"/>
          </a:xfrm>
          <a:prstGeom prst="actionButtonForwardNext">
            <a:avLst/>
          </a:prstGeom>
          <a:solidFill>
            <a:schemeClr val="accent5">
              <a:lumMod val="60000"/>
              <a:lumOff val="40000"/>
            </a:schemeClr>
          </a:solidFill>
          <a:ln>
            <a:noFill/>
          </a:ln>
          <a:effectLst>
            <a:reflection blurRad="6350" stA="50000" endA="300" endPos="90000" dir="5400000" sy="-100000" algn="bl" rotWithShape="0"/>
          </a:effectLst>
          <a:scene3d>
            <a:camera prst="obliqueBottomRight"/>
            <a:lightRig rig="threePt" dir="t"/>
          </a:scene3d>
          <a:sp3d>
            <a:bevelT w="25400" h="25400"/>
            <a:bevelB w="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89035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1"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b="1" kern="1200">
          <a:solidFill>
            <a:schemeClr val="tx1"/>
          </a:solidFill>
          <a:latin typeface="微軟正黑體" pitchFamily="34" charset="-120"/>
          <a:ea typeface="微軟正黑體" pitchFamily="34" charset="-120"/>
          <a:cs typeface="+mj-cs"/>
        </a:defRPr>
      </a:lvl1pPr>
    </p:titleStyle>
    <p:bodyStyle>
      <a:lvl1pPr marL="342900" indent="-342900" algn="l" defTabSz="914400" rtl="0" eaLnBrk="1" latinLnBrk="0" hangingPunct="1">
        <a:spcBef>
          <a:spcPct val="20000"/>
        </a:spcBef>
        <a:buFont typeface="Arial" pitchFamily="34" charset="0"/>
        <a:buChar char="•"/>
        <a:defRPr sz="2800" b="1"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600" b="1"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800" b="1"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image" Target="../media/image9.jpeg"/><Relationship Id="rId7" Type="http://schemas.openxmlformats.org/officeDocument/2006/relationships/slide" Target="slide45.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 Target="slide16.xml"/><Relationship Id="rId11" Type="http://schemas.openxmlformats.org/officeDocument/2006/relationships/slide" Target="slide117.xml"/><Relationship Id="rId5" Type="http://schemas.openxmlformats.org/officeDocument/2006/relationships/slide" Target="slide2.xml"/><Relationship Id="rId10" Type="http://schemas.openxmlformats.org/officeDocument/2006/relationships/slide" Target="slide99.xml"/><Relationship Id="rId4" Type="http://schemas.openxmlformats.org/officeDocument/2006/relationships/image" Target="../media/image10.jpeg"/><Relationship Id="rId9" Type="http://schemas.openxmlformats.org/officeDocument/2006/relationships/slide" Target="slide8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04.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slide" Target="slide99.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slide" Target="slide9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16.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17.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slide" Target="slide17.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slide" Target="slide1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slide" Target="slide1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slide" Target="slide16.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3.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5.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58.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slide" Target="slide5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1.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64.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slide" Target="slide50.xml"/></Relationships>
</file>

<file path=ppt/slides/_rels/slide69.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3157953" y="2010483"/>
            <a:ext cx="5779532" cy="0"/>
          </a:xfrm>
          <a:prstGeom prst="line">
            <a:avLst/>
          </a:prstGeom>
          <a:ln w="76200">
            <a:solidFill>
              <a:schemeClr val="bg2">
                <a:lumMod val="2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050" name="Picture 2" descr="D:\製作中\02再版書\0558909\章首頁\note.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3204" y="1983133"/>
            <a:ext cx="3790950" cy="4446587"/>
          </a:xfrm>
          <a:prstGeom prst="rect">
            <a:avLst/>
          </a:prstGeom>
          <a:noFill/>
          <a:extLst>
            <a:ext uri="{909E8E84-426E-40DD-AFC4-6F175D3DCCD1}">
              <a14:hiddenFill xmlns:a14="http://schemas.microsoft.com/office/drawing/2010/main">
                <a:solidFill>
                  <a:srgbClr val="FFFFFF"/>
                </a:solidFill>
              </a14:hiddenFill>
            </a:ext>
          </a:extLst>
        </p:spPr>
      </p:pic>
      <p:sp>
        <p:nvSpPr>
          <p:cNvPr id="7" name="標題 6"/>
          <p:cNvSpPr>
            <a:spLocks noGrp="1"/>
          </p:cNvSpPr>
          <p:nvPr>
            <p:ph type="ctrTitle"/>
          </p:nvPr>
        </p:nvSpPr>
        <p:spPr>
          <a:xfrm>
            <a:off x="3157953" y="1043735"/>
            <a:ext cx="5476465" cy="939398"/>
          </a:xfrm>
        </p:spPr>
        <p:txBody>
          <a:bodyPr/>
          <a:lstStyle/>
          <a:p>
            <a:r>
              <a:rPr lang="zh-TW" altLang="en-US" dirty="0" smtClean="0"/>
              <a:t>作業系統</a:t>
            </a:r>
            <a:endParaRPr lang="zh-TW" altLang="en-US" dirty="0"/>
          </a:p>
        </p:txBody>
      </p:sp>
      <p:pic>
        <p:nvPicPr>
          <p:cNvPr id="6"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19535" y="2513414"/>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9" name="Picture 4"/>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rot="21401888">
            <a:off x="512574" y="2694412"/>
            <a:ext cx="4097117" cy="2846089"/>
          </a:xfrm>
          <a:prstGeom prst="rect">
            <a:avLst/>
          </a:prstGeom>
          <a:noFill/>
          <a:ln w="57150">
            <a:solidFill>
              <a:schemeClr val="bg1"/>
            </a:solidFill>
          </a:ln>
          <a:effectLst>
            <a:outerShdw blurRad="50800" dist="38100" dir="2700000" algn="tl" rotWithShape="0">
              <a:prstClr val="black">
                <a:alpha val="40000"/>
              </a:prstClr>
            </a:outerShdw>
          </a:effectLst>
          <a:extLst/>
        </p:spPr>
      </p:pic>
      <p:pic>
        <p:nvPicPr>
          <p:cNvPr id="11" name="Picture 4"/>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21077218">
            <a:off x="1263514" y="2912631"/>
            <a:ext cx="2846089" cy="2846089"/>
          </a:xfrm>
          <a:prstGeom prst="rect">
            <a:avLst/>
          </a:prstGeom>
          <a:noFill/>
          <a:ln w="57150">
            <a:solidFill>
              <a:schemeClr val="bg1"/>
            </a:solidFill>
          </a:ln>
          <a:effectLst>
            <a:outerShdw blurRad="50800" dist="38100" dir="2700000" algn="tl" rotWithShape="0">
              <a:prstClr val="black">
                <a:alpha val="40000"/>
              </a:prstClr>
            </a:outerShdw>
          </a:effectLst>
          <a:extLst/>
        </p:spPr>
      </p:pic>
      <p:sp>
        <p:nvSpPr>
          <p:cNvPr id="3" name="矩形 2"/>
          <p:cNvSpPr/>
          <p:nvPr/>
        </p:nvSpPr>
        <p:spPr>
          <a:xfrm>
            <a:off x="5374295" y="2390441"/>
            <a:ext cx="2715808" cy="3323987"/>
          </a:xfrm>
          <a:prstGeom prst="rect">
            <a:avLst/>
          </a:prstGeom>
        </p:spPr>
        <p:txBody>
          <a:bodyPr wrap="none">
            <a:spAutoFit/>
          </a:bodyPr>
          <a:lstStyle/>
          <a:p>
            <a:pPr>
              <a:lnSpc>
                <a:spcPct val="150000"/>
              </a:lnSpc>
            </a:pPr>
            <a:r>
              <a:rPr lang="en-US" altLang="zh-TW" sz="2000" b="1" dirty="0" smtClean="0">
                <a:solidFill>
                  <a:schemeClr val="tx1">
                    <a:lumMod val="75000"/>
                    <a:lumOff val="25000"/>
                  </a:schemeClr>
                </a:solidFill>
                <a:latin typeface="微軟正黑體" pitchFamily="34" charset="-120"/>
                <a:ea typeface="微軟正黑體" pitchFamily="34" charset="-120"/>
                <a:hlinkClick r:id="rId5" action="ppaction://hlinksldjump"/>
              </a:rPr>
              <a:t>4-1 </a:t>
            </a:r>
            <a:r>
              <a:rPr lang="zh-TW" altLang="en-US" sz="2000" b="1" dirty="0">
                <a:solidFill>
                  <a:schemeClr val="tx1">
                    <a:lumMod val="75000"/>
                    <a:lumOff val="25000"/>
                  </a:schemeClr>
                </a:solidFill>
                <a:latin typeface="微軟正黑體" pitchFamily="34" charset="-120"/>
                <a:ea typeface="微軟正黑體" pitchFamily="34" charset="-120"/>
                <a:hlinkClick r:id="rId5" action="ppaction://hlinksldjump"/>
              </a:rPr>
              <a:t>作業系統</a:t>
            </a:r>
            <a:r>
              <a:rPr lang="zh-TW" altLang="en-US" sz="2000" b="1" dirty="0" smtClean="0">
                <a:solidFill>
                  <a:schemeClr val="tx1">
                    <a:lumMod val="75000"/>
                    <a:lumOff val="25000"/>
                  </a:schemeClr>
                </a:solidFill>
                <a:latin typeface="微軟正黑體" pitchFamily="34" charset="-120"/>
                <a:ea typeface="微軟正黑體" pitchFamily="34" charset="-120"/>
                <a:hlinkClick r:id="rId5" action="ppaction://hlinksldjump"/>
              </a:rPr>
              <a:t>簡介</a:t>
            </a:r>
            <a:endParaRPr lang="en-US" altLang="zh-TW" sz="2000" b="1" dirty="0" smtClean="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smtClean="0">
                <a:solidFill>
                  <a:schemeClr val="tx1">
                    <a:lumMod val="75000"/>
                    <a:lumOff val="25000"/>
                  </a:schemeClr>
                </a:solidFill>
                <a:latin typeface="微軟正黑體" pitchFamily="34" charset="-120"/>
                <a:ea typeface="微軟正黑體" pitchFamily="34" charset="-120"/>
                <a:hlinkClick r:id="rId6" action="ppaction://hlinksldjump"/>
              </a:rPr>
              <a:t>4-2 </a:t>
            </a:r>
            <a:r>
              <a:rPr lang="zh-TW" altLang="en-US" sz="2000" b="1" dirty="0">
                <a:solidFill>
                  <a:schemeClr val="tx1">
                    <a:lumMod val="75000"/>
                    <a:lumOff val="25000"/>
                  </a:schemeClr>
                </a:solidFill>
                <a:latin typeface="微軟正黑體" pitchFamily="34" charset="-120"/>
                <a:ea typeface="微軟正黑體" pitchFamily="34" charset="-120"/>
                <a:hlinkClick r:id="rId6" action="ppaction://hlinksldjump"/>
              </a:rPr>
              <a:t>各類</a:t>
            </a:r>
            <a:r>
              <a:rPr lang="zh-TW" altLang="en-US" sz="2000" b="1" dirty="0" smtClean="0">
                <a:solidFill>
                  <a:schemeClr val="tx1">
                    <a:lumMod val="75000"/>
                    <a:lumOff val="25000"/>
                  </a:schemeClr>
                </a:solidFill>
                <a:latin typeface="微軟正黑體" pitchFamily="34" charset="-120"/>
                <a:ea typeface="微軟正黑體" pitchFamily="34" charset="-120"/>
                <a:hlinkClick r:id="rId6" action="ppaction://hlinksldjump"/>
              </a:rPr>
              <a:t>作業系統</a:t>
            </a:r>
            <a:endParaRPr lang="en-US" altLang="zh-TW" sz="2000" b="1" dirty="0" smtClean="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smtClean="0">
                <a:solidFill>
                  <a:schemeClr val="tx1">
                    <a:lumMod val="75000"/>
                    <a:lumOff val="25000"/>
                  </a:schemeClr>
                </a:solidFill>
                <a:latin typeface="微軟正黑體" pitchFamily="34" charset="-120"/>
                <a:ea typeface="微軟正黑體" pitchFamily="34" charset="-120"/>
                <a:hlinkClick r:id="rId7" action="ppaction://hlinksldjump"/>
              </a:rPr>
              <a:t>4-3 </a:t>
            </a:r>
            <a:r>
              <a:rPr lang="en-US" altLang="zh-TW" sz="2000" b="1" dirty="0">
                <a:solidFill>
                  <a:schemeClr val="tx1">
                    <a:lumMod val="75000"/>
                    <a:lumOff val="25000"/>
                  </a:schemeClr>
                </a:solidFill>
                <a:latin typeface="微軟正黑體" pitchFamily="34" charset="-120"/>
                <a:ea typeface="微軟正黑體" pitchFamily="34" charset="-120"/>
                <a:hlinkClick r:id="rId7" action="ppaction://hlinksldjump"/>
              </a:rPr>
              <a:t>CPU</a:t>
            </a:r>
            <a:r>
              <a:rPr lang="zh-TW" altLang="en-US" sz="2000" b="1" dirty="0" smtClean="0">
                <a:solidFill>
                  <a:schemeClr val="tx1">
                    <a:lumMod val="75000"/>
                    <a:lumOff val="25000"/>
                  </a:schemeClr>
                </a:solidFill>
                <a:latin typeface="微軟正黑體" pitchFamily="34" charset="-120"/>
                <a:ea typeface="微軟正黑體" pitchFamily="34" charset="-120"/>
                <a:hlinkClick r:id="rId7" action="ppaction://hlinksldjump"/>
              </a:rPr>
              <a:t>排班</a:t>
            </a:r>
            <a:endParaRPr lang="en-US" altLang="zh-TW" sz="2000" b="1" dirty="0" smtClean="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smtClean="0">
                <a:solidFill>
                  <a:schemeClr val="tx1">
                    <a:lumMod val="75000"/>
                    <a:lumOff val="25000"/>
                  </a:schemeClr>
                </a:solidFill>
                <a:latin typeface="微軟正黑體" pitchFamily="34" charset="-120"/>
                <a:ea typeface="微軟正黑體" pitchFamily="34" charset="-120"/>
                <a:hlinkClick r:id="rId8" action="ppaction://hlinksldjump"/>
              </a:rPr>
              <a:t>4-4 </a:t>
            </a:r>
            <a:r>
              <a:rPr lang="zh-TW" altLang="en-US" sz="2000" b="1" dirty="0">
                <a:solidFill>
                  <a:schemeClr val="tx1">
                    <a:lumMod val="75000"/>
                    <a:lumOff val="25000"/>
                  </a:schemeClr>
                </a:solidFill>
                <a:latin typeface="微軟正黑體" pitchFamily="34" charset="-120"/>
                <a:ea typeface="微軟正黑體" pitchFamily="34" charset="-120"/>
                <a:hlinkClick r:id="rId8" action="ppaction://hlinksldjump"/>
              </a:rPr>
              <a:t>記憶體</a:t>
            </a:r>
            <a:r>
              <a:rPr lang="zh-TW" altLang="en-US" sz="2000" b="1" dirty="0" smtClean="0">
                <a:solidFill>
                  <a:schemeClr val="tx1">
                    <a:lumMod val="75000"/>
                    <a:lumOff val="25000"/>
                  </a:schemeClr>
                </a:solidFill>
                <a:latin typeface="微軟正黑體" pitchFamily="34" charset="-120"/>
                <a:ea typeface="微軟正黑體" pitchFamily="34" charset="-120"/>
                <a:hlinkClick r:id="rId8" action="ppaction://hlinksldjump"/>
              </a:rPr>
              <a:t>管理</a:t>
            </a:r>
            <a:endParaRPr lang="en-US" altLang="zh-TW" sz="2000" b="1" dirty="0" smtClean="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smtClean="0">
                <a:solidFill>
                  <a:schemeClr val="tx1">
                    <a:lumMod val="75000"/>
                    <a:lumOff val="25000"/>
                  </a:schemeClr>
                </a:solidFill>
                <a:latin typeface="微軟正黑體" pitchFamily="34" charset="-120"/>
                <a:ea typeface="微軟正黑體" pitchFamily="34" charset="-120"/>
                <a:hlinkClick r:id="rId9" action="ppaction://hlinksldjump"/>
              </a:rPr>
              <a:t>4-5 </a:t>
            </a:r>
            <a:r>
              <a:rPr lang="zh-TW" altLang="en-US" sz="2000" b="1" dirty="0">
                <a:solidFill>
                  <a:schemeClr val="tx1">
                    <a:lumMod val="75000"/>
                    <a:lumOff val="25000"/>
                  </a:schemeClr>
                </a:solidFill>
                <a:latin typeface="微軟正黑體" pitchFamily="34" charset="-120"/>
                <a:ea typeface="微軟正黑體" pitchFamily="34" charset="-120"/>
                <a:hlinkClick r:id="rId9" action="ppaction://hlinksldjump"/>
              </a:rPr>
              <a:t>檔案</a:t>
            </a:r>
            <a:r>
              <a:rPr lang="zh-TW" altLang="en-US" sz="2000" b="1" dirty="0" smtClean="0">
                <a:solidFill>
                  <a:schemeClr val="tx1">
                    <a:lumMod val="75000"/>
                    <a:lumOff val="25000"/>
                  </a:schemeClr>
                </a:solidFill>
                <a:latin typeface="微軟正黑體" pitchFamily="34" charset="-120"/>
                <a:ea typeface="微軟正黑體" pitchFamily="34" charset="-120"/>
                <a:hlinkClick r:id="rId9" action="ppaction://hlinksldjump"/>
              </a:rPr>
              <a:t>系統</a:t>
            </a:r>
            <a:endParaRPr lang="en-US" altLang="zh-TW" sz="2000" b="1" dirty="0" smtClean="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smtClean="0">
                <a:solidFill>
                  <a:schemeClr val="tx1">
                    <a:lumMod val="75000"/>
                    <a:lumOff val="25000"/>
                  </a:schemeClr>
                </a:solidFill>
                <a:latin typeface="微軟正黑體" pitchFamily="34" charset="-120"/>
                <a:ea typeface="微軟正黑體" pitchFamily="34" charset="-120"/>
                <a:hlinkClick r:id="rId10" action="ppaction://hlinksldjump"/>
              </a:rPr>
              <a:t>4-6 </a:t>
            </a:r>
            <a:r>
              <a:rPr lang="zh-TW" altLang="en-US" sz="2000" b="1" dirty="0">
                <a:solidFill>
                  <a:schemeClr val="tx1">
                    <a:lumMod val="75000"/>
                    <a:lumOff val="25000"/>
                  </a:schemeClr>
                </a:solidFill>
                <a:latin typeface="微軟正黑體" pitchFamily="34" charset="-120"/>
                <a:ea typeface="微軟正黑體" pitchFamily="34" charset="-120"/>
                <a:hlinkClick r:id="rId10" action="ppaction://hlinksldjump"/>
              </a:rPr>
              <a:t>熱門作業系統</a:t>
            </a:r>
            <a:r>
              <a:rPr lang="zh-TW" altLang="en-US" sz="2000" b="1" dirty="0" smtClean="0">
                <a:solidFill>
                  <a:schemeClr val="tx1">
                    <a:lumMod val="75000"/>
                    <a:lumOff val="25000"/>
                  </a:schemeClr>
                </a:solidFill>
                <a:latin typeface="微軟正黑體" pitchFamily="34" charset="-120"/>
                <a:ea typeface="微軟正黑體" pitchFamily="34" charset="-120"/>
                <a:hlinkClick r:id="rId10" action="ppaction://hlinksldjump"/>
              </a:rPr>
              <a:t>介紹</a:t>
            </a:r>
            <a:endParaRPr lang="en-US" altLang="zh-TW" sz="2000" b="1" dirty="0" smtClean="0">
              <a:solidFill>
                <a:schemeClr val="tx1">
                  <a:lumMod val="75000"/>
                  <a:lumOff val="25000"/>
                </a:schemeClr>
              </a:solidFill>
              <a:latin typeface="微軟正黑體" pitchFamily="34" charset="-120"/>
              <a:ea typeface="微軟正黑體" pitchFamily="34" charset="-120"/>
            </a:endParaRPr>
          </a:p>
          <a:p>
            <a:pPr>
              <a:lnSpc>
                <a:spcPct val="150000"/>
              </a:lnSpc>
            </a:pPr>
            <a:r>
              <a:rPr lang="en-US" altLang="zh-TW" sz="2000" b="1" dirty="0" smtClean="0">
                <a:solidFill>
                  <a:schemeClr val="tx1">
                    <a:lumMod val="75000"/>
                    <a:lumOff val="25000"/>
                  </a:schemeClr>
                </a:solidFill>
                <a:latin typeface="微軟正黑體" pitchFamily="34" charset="-120"/>
                <a:ea typeface="微軟正黑體" pitchFamily="34" charset="-120"/>
                <a:hlinkClick r:id="rId11" action="ppaction://hlinksldjump"/>
              </a:rPr>
              <a:t>4-7 </a:t>
            </a:r>
            <a:r>
              <a:rPr lang="zh-TW" altLang="en-US" sz="2000" b="1" dirty="0">
                <a:solidFill>
                  <a:schemeClr val="tx1">
                    <a:lumMod val="75000"/>
                    <a:lumOff val="25000"/>
                  </a:schemeClr>
                </a:solidFill>
                <a:latin typeface="微軟正黑體" pitchFamily="34" charset="-120"/>
                <a:ea typeface="微軟正黑體" pitchFamily="34" charset="-120"/>
                <a:hlinkClick r:id="rId11" action="ppaction://hlinksldjump"/>
              </a:rPr>
              <a:t>行動裝置作業系統</a:t>
            </a:r>
            <a:endParaRPr lang="en-US" altLang="zh-TW" sz="2000" b="1" dirty="0" smtClean="0">
              <a:solidFill>
                <a:schemeClr val="tx1">
                  <a:lumMod val="75000"/>
                  <a:lumOff val="25000"/>
                </a:schemeClr>
              </a:solidFill>
              <a:latin typeface="微軟正黑體" pitchFamily="34" charset="-120"/>
              <a:ea typeface="微軟正黑體" pitchFamily="34" charset="-120"/>
            </a:endParaRPr>
          </a:p>
        </p:txBody>
      </p:sp>
    </p:spTree>
    <p:extLst>
      <p:ext uri="{BB962C8B-B14F-4D97-AF65-F5344CB8AC3E}">
        <p14:creationId xmlns:p14="http://schemas.microsoft.com/office/powerpoint/2010/main" val="1643748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中央處理器</a:t>
            </a:r>
            <a:r>
              <a:rPr lang="zh-TW" altLang="en-US" dirty="0" smtClean="0"/>
              <a:t>管理</a:t>
            </a:r>
            <a:endParaRPr lang="zh-TW" altLang="en-US" dirty="0"/>
          </a:p>
        </p:txBody>
      </p:sp>
      <p:sp>
        <p:nvSpPr>
          <p:cNvPr id="5" name="內容版面配置區 4"/>
          <p:cNvSpPr>
            <a:spLocks noGrp="1"/>
          </p:cNvSpPr>
          <p:nvPr>
            <p:ph idx="1"/>
          </p:nvPr>
        </p:nvSpPr>
        <p:spPr/>
        <p:txBody>
          <a:bodyPr>
            <a:normAutofit/>
          </a:bodyPr>
          <a:lstStyle/>
          <a:p>
            <a:r>
              <a:rPr lang="en-US" altLang="zh-TW" dirty="0" smtClean="0"/>
              <a:t>CPU</a:t>
            </a:r>
            <a:r>
              <a:rPr lang="zh-TW" altLang="en-US" dirty="0" smtClean="0"/>
              <a:t>是</a:t>
            </a:r>
            <a:r>
              <a:rPr lang="zh-TW" altLang="en-US" dirty="0"/>
              <a:t>整個計算機的核心</a:t>
            </a:r>
            <a:r>
              <a:rPr lang="zh-TW" altLang="en-US" dirty="0" smtClean="0"/>
              <a:t>，當</a:t>
            </a:r>
            <a:r>
              <a:rPr lang="zh-TW" altLang="en-US" dirty="0"/>
              <a:t>多個程式</a:t>
            </a:r>
            <a:r>
              <a:rPr lang="zh-TW" altLang="en-US" dirty="0" smtClean="0"/>
              <a:t>同時發出</a:t>
            </a:r>
            <a:r>
              <a:rPr lang="en-US" altLang="zh-TW" dirty="0" smtClean="0"/>
              <a:t>CPU</a:t>
            </a:r>
            <a:r>
              <a:rPr lang="zh-TW" altLang="en-US" dirty="0" smtClean="0"/>
              <a:t>需求，</a:t>
            </a:r>
            <a:r>
              <a:rPr lang="zh-TW" altLang="en-US" dirty="0"/>
              <a:t>作業系統要負責讓</a:t>
            </a:r>
            <a:r>
              <a:rPr lang="en-US" altLang="zh-TW" dirty="0"/>
              <a:t>CPU</a:t>
            </a:r>
            <a:r>
              <a:rPr lang="zh-TW" altLang="en-US" dirty="0"/>
              <a:t>充分</a:t>
            </a:r>
            <a:r>
              <a:rPr lang="zh-TW" altLang="en-US" dirty="0" smtClean="0"/>
              <a:t>發揮功能</a:t>
            </a:r>
            <a:r>
              <a:rPr lang="zh-TW" altLang="en-US" dirty="0"/>
              <a:t>，提高使用效率</a:t>
            </a:r>
            <a:r>
              <a:rPr lang="zh-TW" altLang="en-US" dirty="0" smtClean="0"/>
              <a:t>。</a:t>
            </a:r>
            <a:endParaRPr lang="en-US" altLang="zh-TW" dirty="0" smtClean="0"/>
          </a:p>
          <a:p>
            <a:r>
              <a:rPr lang="zh-TW" altLang="en-US" dirty="0" smtClean="0"/>
              <a:t>當</a:t>
            </a:r>
            <a:r>
              <a:rPr lang="zh-TW" altLang="en-US" dirty="0"/>
              <a:t>有一</a:t>
            </a:r>
            <a:r>
              <a:rPr lang="zh-TW" altLang="en-US" dirty="0">
                <a:solidFill>
                  <a:srgbClr val="C00000"/>
                </a:solidFill>
              </a:rPr>
              <a:t>程序</a:t>
            </a:r>
            <a:r>
              <a:rPr lang="en-US" altLang="zh-TW" dirty="0"/>
              <a:t>(process)</a:t>
            </a:r>
            <a:r>
              <a:rPr lang="zh-TW" altLang="en-US" dirty="0"/>
              <a:t>處於</a:t>
            </a:r>
            <a:r>
              <a:rPr lang="zh-TW" altLang="en-US" dirty="0" smtClean="0"/>
              <a:t>等待狀況，</a:t>
            </a:r>
            <a:r>
              <a:rPr lang="zh-TW" altLang="en-US" dirty="0"/>
              <a:t>作業系統</a:t>
            </a:r>
            <a:r>
              <a:rPr lang="zh-TW" altLang="en-US" dirty="0" smtClean="0"/>
              <a:t>就讓</a:t>
            </a:r>
            <a:r>
              <a:rPr lang="en-US" altLang="zh-TW" dirty="0" smtClean="0"/>
              <a:t>CPU</a:t>
            </a:r>
            <a:r>
              <a:rPr lang="zh-TW" altLang="en-US" dirty="0" smtClean="0"/>
              <a:t>進行其他程序</a:t>
            </a:r>
            <a:r>
              <a:rPr lang="zh-TW" altLang="en-US" dirty="0"/>
              <a:t>運算</a:t>
            </a:r>
            <a:r>
              <a:rPr lang="zh-TW" altLang="en-US" dirty="0" smtClean="0"/>
              <a:t>，不能讓</a:t>
            </a:r>
            <a:r>
              <a:rPr lang="en-US" altLang="zh-TW" dirty="0" smtClean="0"/>
              <a:t>CPU</a:t>
            </a:r>
            <a:r>
              <a:rPr lang="zh-TW" altLang="en-US" dirty="0" smtClean="0"/>
              <a:t>閒置。</a:t>
            </a:r>
            <a:endParaRPr lang="en-US" altLang="zh-TW" dirty="0" smtClean="0"/>
          </a:p>
          <a:p>
            <a:r>
              <a:rPr lang="zh-TW" altLang="en-US" dirty="0" smtClean="0"/>
              <a:t>若有</a:t>
            </a:r>
            <a:r>
              <a:rPr lang="zh-TW" altLang="en-US" dirty="0"/>
              <a:t>一</a:t>
            </a:r>
            <a:r>
              <a:rPr lang="zh-TW" altLang="en-US" dirty="0" smtClean="0"/>
              <a:t>程序優先</a:t>
            </a:r>
            <a:r>
              <a:rPr lang="zh-TW" altLang="en-US" dirty="0"/>
              <a:t>順序較目前</a:t>
            </a:r>
            <a:r>
              <a:rPr lang="en-US" altLang="zh-TW" dirty="0" smtClean="0"/>
              <a:t>CPU</a:t>
            </a:r>
            <a:r>
              <a:rPr lang="zh-TW" altLang="en-US" dirty="0" smtClean="0"/>
              <a:t>進行的程序高，作業系統須負責將</a:t>
            </a:r>
            <a:r>
              <a:rPr lang="en-US" altLang="zh-TW" dirty="0" smtClean="0"/>
              <a:t>CPU</a:t>
            </a:r>
            <a:r>
              <a:rPr lang="zh-TW" altLang="en-US" dirty="0" smtClean="0"/>
              <a:t>優先給順序高</a:t>
            </a:r>
            <a:r>
              <a:rPr lang="zh-TW" altLang="en-US" dirty="0"/>
              <a:t>的程序使用</a:t>
            </a:r>
            <a:r>
              <a:rPr lang="zh-TW" altLang="en-US" dirty="0" smtClean="0"/>
              <a:t>。</a:t>
            </a:r>
            <a:endParaRPr lang="zh-TW" altLang="en-US" dirty="0"/>
          </a:p>
        </p:txBody>
      </p:sp>
    </p:spTree>
    <p:extLst>
      <p:ext uri="{BB962C8B-B14F-4D97-AF65-F5344CB8AC3E}">
        <p14:creationId xmlns:p14="http://schemas.microsoft.com/office/powerpoint/2010/main" val="12521352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smtClean="0"/>
              <a:t>Linux</a:t>
            </a:r>
            <a:endParaRPr lang="zh-TW" altLang="en-US" dirty="0"/>
          </a:p>
        </p:txBody>
      </p:sp>
      <p:sp>
        <p:nvSpPr>
          <p:cNvPr id="5" name="內容版面配置區 4"/>
          <p:cNvSpPr>
            <a:spLocks noGrp="1"/>
          </p:cNvSpPr>
          <p:nvPr>
            <p:ph idx="1"/>
          </p:nvPr>
        </p:nvSpPr>
        <p:spPr/>
        <p:txBody>
          <a:bodyPr>
            <a:normAutofit/>
          </a:bodyPr>
          <a:lstStyle/>
          <a:p>
            <a:r>
              <a:rPr lang="zh-TW" altLang="en-US" dirty="0"/>
              <a:t>個人電腦發展以後，微軟始終佔著霸業，如果說誰曾經讓比爾蓋茲心驚驚半夜睡不著，恐怕就只有</a:t>
            </a:r>
            <a:r>
              <a:rPr lang="en-US" altLang="zh-TW" dirty="0"/>
              <a:t>Linux</a:t>
            </a:r>
            <a:r>
              <a:rPr lang="zh-TW" altLang="en-US" dirty="0"/>
              <a:t>的創始人托瓦茲（</a:t>
            </a:r>
            <a:r>
              <a:rPr lang="en-US" altLang="zh-TW" dirty="0"/>
              <a:t>Linus Torvalds</a:t>
            </a:r>
            <a:r>
              <a:rPr lang="zh-TW" altLang="en-US" dirty="0" smtClean="0"/>
              <a:t>）吧。</a:t>
            </a:r>
            <a:endParaRPr lang="en-US" altLang="zh-TW" dirty="0" smtClean="0"/>
          </a:p>
          <a:p>
            <a:r>
              <a:rPr lang="zh-TW" altLang="en-US" dirty="0" smtClean="0"/>
              <a:t>托</a:t>
            </a:r>
            <a:r>
              <a:rPr lang="zh-TW" altLang="en-US" dirty="0"/>
              <a:t>瓦茲高喊</a:t>
            </a:r>
            <a:r>
              <a:rPr lang="zh-TW" altLang="en-US" dirty="0" smtClean="0">
                <a:solidFill>
                  <a:srgbClr val="C00000"/>
                </a:solidFill>
              </a:rPr>
              <a:t>反版權</a:t>
            </a:r>
            <a:r>
              <a:rPr lang="en-US" altLang="zh-TW" dirty="0" smtClean="0"/>
              <a:t>(</a:t>
            </a:r>
            <a:r>
              <a:rPr lang="en-US" altLang="zh-TW" dirty="0" err="1" smtClean="0"/>
              <a:t>copyleft</a:t>
            </a:r>
            <a:r>
              <a:rPr lang="en-US" altLang="zh-TW" dirty="0" smtClean="0"/>
              <a:t>)</a:t>
            </a:r>
            <a:r>
              <a:rPr lang="zh-TW" altLang="en-US" dirty="0" smtClean="0"/>
              <a:t>，認為軟體應該透過分享的概念，才能更快速傳遍世界，</a:t>
            </a:r>
            <a:r>
              <a:rPr lang="en-US" altLang="zh-TW" dirty="0" smtClean="0"/>
              <a:t/>
            </a:r>
            <a:br>
              <a:rPr lang="en-US" altLang="zh-TW" dirty="0" smtClean="0"/>
            </a:br>
            <a:r>
              <a:rPr lang="zh-TW" altLang="en-US" dirty="0" smtClean="0"/>
              <a:t>讓更多人受惠。</a:t>
            </a:r>
          </a:p>
          <a:p>
            <a:endParaRPr lang="zh-TW" altLang="en-US" dirty="0"/>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82290" y="4194085"/>
            <a:ext cx="1530170" cy="1922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476585" y="4888456"/>
            <a:ext cx="1933543" cy="369332"/>
          </a:xfrm>
          <a:prstGeom prst="rect">
            <a:avLst/>
          </a:prstGeom>
          <a:solidFill>
            <a:schemeClr val="accent2"/>
          </a:solidFill>
        </p:spPr>
        <p:txBody>
          <a:bodyPr wrap="none">
            <a:spAutoFit/>
          </a:bodyPr>
          <a:lstStyle/>
          <a:p>
            <a:r>
              <a:rPr lang="en-US" altLang="zh-TW" b="1" dirty="0">
                <a:solidFill>
                  <a:schemeClr val="bg1"/>
                </a:solidFill>
                <a:latin typeface="微軟正黑體" pitchFamily="34" charset="-120"/>
                <a:ea typeface="微軟正黑體" pitchFamily="34" charset="-120"/>
              </a:rPr>
              <a:t>Linux</a:t>
            </a:r>
            <a:r>
              <a:rPr lang="zh-TW" altLang="en-US" b="1" dirty="0">
                <a:solidFill>
                  <a:schemeClr val="bg1"/>
                </a:solidFill>
                <a:latin typeface="微軟正黑體" pitchFamily="34" charset="-120"/>
                <a:ea typeface="微軟正黑體" pitchFamily="34" charset="-120"/>
              </a:rPr>
              <a:t>的象徵圖案</a:t>
            </a:r>
          </a:p>
        </p:txBody>
      </p:sp>
      <p:sp>
        <p:nvSpPr>
          <p:cNvPr id="8" name="圓角化對角線角落矩形 7">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4-6</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99429497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smtClean="0"/>
              <a:t>Linux</a:t>
            </a:r>
            <a:endParaRPr lang="zh-TW" altLang="en-US" dirty="0"/>
          </a:p>
        </p:txBody>
      </p:sp>
      <p:sp>
        <p:nvSpPr>
          <p:cNvPr id="5" name="內容版面配置區 4"/>
          <p:cNvSpPr>
            <a:spLocks noGrp="1"/>
          </p:cNvSpPr>
          <p:nvPr>
            <p:ph idx="1"/>
          </p:nvPr>
        </p:nvSpPr>
        <p:spPr/>
        <p:txBody>
          <a:bodyPr>
            <a:normAutofit/>
          </a:bodyPr>
          <a:lstStyle/>
          <a:p>
            <a:r>
              <a:rPr lang="en-US" altLang="zh-TW" dirty="0"/>
              <a:t>1991</a:t>
            </a:r>
            <a:r>
              <a:rPr lang="zh-TW" altLang="en-US" dirty="0"/>
              <a:t>年</a:t>
            </a:r>
            <a:r>
              <a:rPr lang="zh-TW" altLang="en-US" dirty="0" smtClean="0"/>
              <a:t>，</a:t>
            </a:r>
            <a:r>
              <a:rPr lang="zh-TW" altLang="en-US" dirty="0"/>
              <a:t>還在芬蘭大學</a:t>
            </a:r>
            <a:r>
              <a:rPr lang="zh-TW" altLang="en-US" dirty="0" smtClean="0"/>
              <a:t>唸書的托</a:t>
            </a:r>
            <a:r>
              <a:rPr lang="zh-TW" altLang="en-US" dirty="0"/>
              <a:t>瓦</a:t>
            </a:r>
            <a:r>
              <a:rPr lang="zh-TW" altLang="en-US" dirty="0" smtClean="0"/>
              <a:t>茲將發展</a:t>
            </a:r>
            <a:r>
              <a:rPr lang="zh-TW" altLang="en-US" dirty="0"/>
              <a:t>尚未成熟的作業系統</a:t>
            </a:r>
            <a:r>
              <a:rPr lang="en-US" altLang="zh-TW" dirty="0"/>
              <a:t>Linux 0.02</a:t>
            </a:r>
            <a:r>
              <a:rPr lang="zh-TW" altLang="en-US" dirty="0"/>
              <a:t>版本放上學校的</a:t>
            </a:r>
            <a:r>
              <a:rPr lang="en-US" altLang="zh-TW" dirty="0"/>
              <a:t>FTP</a:t>
            </a:r>
            <a:r>
              <a:rPr lang="zh-TW" altLang="en-US" dirty="0" smtClean="0"/>
              <a:t>站。</a:t>
            </a:r>
            <a:endParaRPr lang="en-US" altLang="zh-TW" dirty="0" smtClean="0"/>
          </a:p>
          <a:p>
            <a:r>
              <a:rPr lang="zh-TW" altLang="en-US" dirty="0" smtClean="0"/>
              <a:t>托</a:t>
            </a:r>
            <a:r>
              <a:rPr lang="zh-TW" altLang="en-US" dirty="0"/>
              <a:t>瓦茲</a:t>
            </a:r>
            <a:r>
              <a:rPr lang="zh-TW" altLang="en-US" dirty="0" smtClean="0"/>
              <a:t>當時是想</a:t>
            </a:r>
            <a:r>
              <a:rPr lang="zh-TW" altLang="en-US" dirty="0"/>
              <a:t>在</a:t>
            </a:r>
            <a:r>
              <a:rPr lang="en-US" altLang="zh-TW" dirty="0"/>
              <a:t>386</a:t>
            </a:r>
            <a:r>
              <a:rPr lang="zh-TW" altLang="en-US" dirty="0"/>
              <a:t>個人電腦上執行類似</a:t>
            </a:r>
            <a:r>
              <a:rPr lang="en-US" altLang="zh-TW" dirty="0"/>
              <a:t>Unix</a:t>
            </a:r>
            <a:r>
              <a:rPr lang="zh-TW" altLang="en-US" dirty="0"/>
              <a:t>的分時多工作業系統</a:t>
            </a:r>
            <a:r>
              <a:rPr lang="zh-TW" altLang="en-US" dirty="0" smtClean="0"/>
              <a:t>，結果</a:t>
            </a:r>
            <a:r>
              <a:rPr lang="zh-TW" altLang="en-US" dirty="0"/>
              <a:t>受到廣大</a:t>
            </a:r>
            <a:r>
              <a:rPr lang="zh-TW" altLang="en-US" dirty="0" smtClean="0"/>
              <a:t>迴響。</a:t>
            </a:r>
            <a:endParaRPr lang="en-US" altLang="zh-TW" dirty="0" smtClean="0"/>
          </a:p>
          <a:p>
            <a:r>
              <a:rPr lang="zh-TW" altLang="en-US" dirty="0" smtClean="0"/>
              <a:t>所</a:t>
            </a:r>
            <a:r>
              <a:rPr lang="zh-TW" altLang="en-US" dirty="0"/>
              <a:t>採用的策略是</a:t>
            </a:r>
            <a:r>
              <a:rPr lang="zh-TW" altLang="en-US" dirty="0">
                <a:solidFill>
                  <a:srgbClr val="C00000"/>
                </a:solidFill>
              </a:rPr>
              <a:t>史托曼</a:t>
            </a:r>
            <a:r>
              <a:rPr lang="en-US" altLang="zh-TW" dirty="0"/>
              <a:t>(Richard Stallman)</a:t>
            </a:r>
            <a:r>
              <a:rPr lang="zh-TW" altLang="en-US" dirty="0"/>
              <a:t>所提倡的</a:t>
            </a:r>
            <a:r>
              <a:rPr lang="zh-TW" altLang="en-US" dirty="0">
                <a:solidFill>
                  <a:srgbClr val="C00000"/>
                </a:solidFill>
              </a:rPr>
              <a:t>通用公共授權</a:t>
            </a:r>
            <a:r>
              <a:rPr lang="en-US" altLang="zh-TW" dirty="0" smtClean="0"/>
              <a:t>(GPL</a:t>
            </a:r>
            <a:r>
              <a:rPr lang="en-US" altLang="zh-TW" dirty="0"/>
              <a:t>)</a:t>
            </a:r>
            <a:r>
              <a:rPr lang="zh-TW" altLang="en-US" dirty="0"/>
              <a:t>，讓每個人都</a:t>
            </a:r>
            <a:r>
              <a:rPr lang="zh-TW" altLang="en-US" dirty="0" smtClean="0"/>
              <a:t>可在</a:t>
            </a:r>
            <a:r>
              <a:rPr lang="en-US" altLang="zh-TW" dirty="0" smtClean="0"/>
              <a:t>GPL</a:t>
            </a:r>
            <a:r>
              <a:rPr lang="zh-TW" altLang="en-US" dirty="0" smtClean="0"/>
              <a:t>授權下</a:t>
            </a:r>
            <a:r>
              <a:rPr lang="zh-TW" altLang="en-US" dirty="0"/>
              <a:t>，免費</a:t>
            </a:r>
            <a:r>
              <a:rPr lang="zh-TW" altLang="en-US" dirty="0" smtClean="0"/>
              <a:t>使用或修改</a:t>
            </a:r>
            <a:r>
              <a:rPr lang="en-US" altLang="zh-TW" dirty="0" smtClean="0"/>
              <a:t>Linux</a:t>
            </a:r>
            <a:r>
              <a:rPr lang="zh-TW" altLang="en-US" dirty="0" smtClean="0"/>
              <a:t>程式碼。</a:t>
            </a:r>
            <a:endParaRPr lang="zh-TW" altLang="en-US" dirty="0"/>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4-6</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34537646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smtClean="0"/>
              <a:t>Linux</a:t>
            </a:r>
            <a:r>
              <a:rPr lang="zh-TW" altLang="en-US" dirty="0" smtClean="0"/>
              <a:t>的特點</a:t>
            </a:r>
            <a:endParaRPr lang="zh-TW" altLang="en-US" dirty="0"/>
          </a:p>
        </p:txBody>
      </p:sp>
      <p:sp>
        <p:nvSpPr>
          <p:cNvPr id="5" name="內容版面配置區 4"/>
          <p:cNvSpPr>
            <a:spLocks noGrp="1"/>
          </p:cNvSpPr>
          <p:nvPr>
            <p:ph idx="1"/>
          </p:nvPr>
        </p:nvSpPr>
        <p:spPr/>
        <p:txBody>
          <a:bodyPr>
            <a:normAutofit/>
          </a:bodyPr>
          <a:lstStyle/>
          <a:p>
            <a:r>
              <a:rPr lang="zh-TW" altLang="en-US" dirty="0"/>
              <a:t>真正意義上的多工、多用戶作業系統。</a:t>
            </a:r>
          </a:p>
          <a:p>
            <a:r>
              <a:rPr lang="zh-TW" altLang="en-US" dirty="0" smtClean="0"/>
              <a:t>支援</a:t>
            </a:r>
            <a:r>
              <a:rPr lang="zh-TW" altLang="en-US" dirty="0"/>
              <a:t>數十種檔案系統格式。</a:t>
            </a:r>
          </a:p>
          <a:p>
            <a:r>
              <a:rPr lang="zh-TW" altLang="en-US" dirty="0" smtClean="0"/>
              <a:t>提供先進</a:t>
            </a:r>
            <a:r>
              <a:rPr lang="zh-TW" altLang="en-US" dirty="0"/>
              <a:t>的網路支援。</a:t>
            </a:r>
          </a:p>
          <a:p>
            <a:r>
              <a:rPr lang="zh-TW" altLang="en-US" dirty="0" smtClean="0"/>
              <a:t>採用</a:t>
            </a:r>
            <a:r>
              <a:rPr lang="zh-TW" altLang="en-US" dirty="0"/>
              <a:t>先進的記憶體管理機制，</a:t>
            </a:r>
            <a:r>
              <a:rPr lang="zh-TW" altLang="en-US" dirty="0" smtClean="0"/>
              <a:t>更有效</a:t>
            </a:r>
            <a:r>
              <a:rPr lang="zh-TW" altLang="en-US" dirty="0"/>
              <a:t>地利用實體記憶體。</a:t>
            </a:r>
          </a:p>
          <a:p>
            <a:r>
              <a:rPr lang="zh-TW" altLang="en-US" dirty="0" smtClean="0"/>
              <a:t>開放</a:t>
            </a:r>
            <a:r>
              <a:rPr lang="zh-TW" altLang="en-US" dirty="0"/>
              <a:t>原始碼，用戶可以自己對系統進行改進</a:t>
            </a:r>
            <a:r>
              <a:rPr lang="zh-TW" altLang="en-US" dirty="0" smtClean="0"/>
              <a:t>。</a:t>
            </a:r>
            <a:endParaRPr lang="zh-TW" altLang="en-US" dirty="0"/>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4-6</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7275213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7015" y="3158970"/>
            <a:ext cx="4120722" cy="261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標題 3"/>
          <p:cNvSpPr>
            <a:spLocks noGrp="1"/>
          </p:cNvSpPr>
          <p:nvPr>
            <p:ph type="title"/>
          </p:nvPr>
        </p:nvSpPr>
        <p:spPr/>
        <p:txBody>
          <a:bodyPr>
            <a:normAutofit/>
          </a:bodyPr>
          <a:lstStyle/>
          <a:p>
            <a:r>
              <a:rPr lang="en-US" altLang="zh-TW" dirty="0" smtClean="0"/>
              <a:t>Mac</a:t>
            </a:r>
            <a:endParaRPr lang="zh-TW" altLang="en-US" dirty="0"/>
          </a:p>
        </p:txBody>
      </p:sp>
      <p:sp>
        <p:nvSpPr>
          <p:cNvPr id="5" name="內容版面配置區 4"/>
          <p:cNvSpPr>
            <a:spLocks noGrp="1"/>
          </p:cNvSpPr>
          <p:nvPr>
            <p:ph idx="1"/>
          </p:nvPr>
        </p:nvSpPr>
        <p:spPr/>
        <p:txBody>
          <a:bodyPr>
            <a:normAutofit/>
          </a:bodyPr>
          <a:lstStyle/>
          <a:p>
            <a:r>
              <a:rPr lang="zh-TW" altLang="en-US" dirty="0" smtClean="0"/>
              <a:t>除了</a:t>
            </a:r>
            <a:r>
              <a:rPr lang="zh-TW" altLang="en-US" dirty="0"/>
              <a:t>外型優美之外，</a:t>
            </a:r>
            <a:r>
              <a:rPr lang="en-US" altLang="zh-TW" dirty="0" smtClean="0"/>
              <a:t>Mac </a:t>
            </a:r>
            <a:r>
              <a:rPr lang="en-US" altLang="zh-TW" dirty="0"/>
              <a:t>OS</a:t>
            </a:r>
            <a:r>
              <a:rPr lang="zh-TW" altLang="en-US" dirty="0"/>
              <a:t>使用者介面也是美得令人驚艷。</a:t>
            </a:r>
          </a:p>
        </p:txBody>
      </p:sp>
      <p:sp>
        <p:nvSpPr>
          <p:cNvPr id="8" name="圓角化對角線角落矩形 7">
            <a:hlinkClick r:id="rId3"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4-6</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
        <p:nvSpPr>
          <p:cNvPr id="7" name="矩形 6"/>
          <p:cNvSpPr/>
          <p:nvPr/>
        </p:nvSpPr>
        <p:spPr>
          <a:xfrm>
            <a:off x="6886307" y="2789638"/>
            <a:ext cx="1800493" cy="369332"/>
          </a:xfrm>
          <a:prstGeom prst="rect">
            <a:avLst/>
          </a:prstGeom>
          <a:solidFill>
            <a:schemeClr val="accent2"/>
          </a:solidFill>
        </p:spPr>
        <p:txBody>
          <a:bodyPr wrap="none">
            <a:spAutoFit/>
          </a:bodyPr>
          <a:lstStyle/>
          <a:p>
            <a:r>
              <a:rPr lang="zh-TW" altLang="en-US" b="1" dirty="0">
                <a:solidFill>
                  <a:schemeClr val="bg1"/>
                </a:solidFill>
                <a:latin typeface="微軟正黑體" pitchFamily="34" charset="-120"/>
                <a:ea typeface="微軟正黑體" pitchFamily="34" charset="-120"/>
              </a:rPr>
              <a:t>蘋果電腦的造型</a:t>
            </a:r>
          </a:p>
        </p:txBody>
      </p:sp>
      <p:pic>
        <p:nvPicPr>
          <p:cNvPr id="9"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03138" y="3637188"/>
            <a:ext cx="2340260" cy="20209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矩形 9"/>
          <p:cNvSpPr/>
          <p:nvPr/>
        </p:nvSpPr>
        <p:spPr>
          <a:xfrm rot="21094054">
            <a:off x="466585" y="4133856"/>
            <a:ext cx="1800493" cy="369332"/>
          </a:xfrm>
          <a:prstGeom prst="rect">
            <a:avLst/>
          </a:prstGeom>
          <a:solidFill>
            <a:schemeClr val="accent2"/>
          </a:solidFill>
        </p:spPr>
        <p:txBody>
          <a:bodyPr wrap="none">
            <a:spAutoFit/>
          </a:bodyPr>
          <a:lstStyle/>
          <a:p>
            <a:r>
              <a:rPr lang="zh-TW" altLang="en-US" b="1" dirty="0">
                <a:solidFill>
                  <a:srgbClr val="FFFF00"/>
                </a:solidFill>
                <a:latin typeface="微軟正黑體" pitchFamily="34" charset="-120"/>
                <a:ea typeface="微軟正黑體" pitchFamily="34" charset="-120"/>
              </a:rPr>
              <a:t>蘋果電腦的標誌</a:t>
            </a:r>
          </a:p>
        </p:txBody>
      </p:sp>
    </p:spTree>
    <p:extLst>
      <p:ext uri="{BB962C8B-B14F-4D97-AF65-F5344CB8AC3E}">
        <p14:creationId xmlns:p14="http://schemas.microsoft.com/office/powerpoint/2010/main" val="19644981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smtClean="0"/>
              <a:t>Mac</a:t>
            </a:r>
            <a:endParaRPr lang="zh-TW" altLang="en-US" dirty="0"/>
          </a:p>
        </p:txBody>
      </p:sp>
      <p:sp>
        <p:nvSpPr>
          <p:cNvPr id="5" name="內容版面配置區 4"/>
          <p:cNvSpPr>
            <a:spLocks noGrp="1"/>
          </p:cNvSpPr>
          <p:nvPr>
            <p:ph idx="1"/>
          </p:nvPr>
        </p:nvSpPr>
        <p:spPr/>
        <p:txBody>
          <a:bodyPr>
            <a:normAutofit/>
          </a:bodyPr>
          <a:lstStyle/>
          <a:p>
            <a:r>
              <a:rPr lang="en-US" altLang="zh-TW" dirty="0" smtClean="0"/>
              <a:t>Mac OS</a:t>
            </a:r>
            <a:r>
              <a:rPr lang="zh-TW" altLang="en-US" dirty="0" smtClean="0"/>
              <a:t>的使用者介面，不論</a:t>
            </a:r>
            <a:r>
              <a:rPr lang="zh-TW" altLang="en-US" dirty="0"/>
              <a:t>是</a:t>
            </a:r>
            <a:r>
              <a:rPr lang="zh-TW" altLang="en-US" dirty="0" smtClean="0"/>
              <a:t>按鈕、顯示</a:t>
            </a:r>
            <a:r>
              <a:rPr lang="zh-TW" altLang="en-US" dirty="0"/>
              <a:t>圖示，</a:t>
            </a:r>
            <a:r>
              <a:rPr lang="zh-TW" altLang="en-US" dirty="0" smtClean="0"/>
              <a:t>或是邊框設計</a:t>
            </a:r>
            <a:r>
              <a:rPr lang="zh-TW" altLang="en-US" dirty="0"/>
              <a:t>，都是經過</a:t>
            </a:r>
            <a:r>
              <a:rPr lang="zh-TW" altLang="en-US" dirty="0" smtClean="0"/>
              <a:t>精心設計。</a:t>
            </a:r>
            <a:endParaRPr lang="en-US" altLang="zh-TW" dirty="0" smtClean="0"/>
          </a:p>
          <a:p>
            <a:r>
              <a:rPr lang="zh-TW" altLang="en-US" dirty="0" smtClean="0"/>
              <a:t>使用者</a:t>
            </a:r>
            <a:r>
              <a:rPr lang="zh-TW" altLang="en-US" dirty="0"/>
              <a:t>介面的</a:t>
            </a:r>
            <a:r>
              <a:rPr lang="zh-TW" altLang="en-US" dirty="0" smtClean="0"/>
              <a:t>設計，是</a:t>
            </a:r>
            <a:r>
              <a:rPr lang="zh-TW" altLang="en-US" dirty="0"/>
              <a:t>指研究人類的行為與操作電腦之間的關係，讓使用者能夠盡可能方便地找到如何使用某功能，或者讓使用者很快捷地選取常用的軟體</a:t>
            </a:r>
            <a:r>
              <a:rPr lang="zh-TW" altLang="en-US" dirty="0" smtClean="0"/>
              <a:t>。</a:t>
            </a:r>
            <a:endParaRPr lang="zh-TW" altLang="en-US" dirty="0"/>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4-6</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43665228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化對角線角落矩形 3">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4-6</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65" y="1088740"/>
            <a:ext cx="7894916" cy="443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7812360" y="1493785"/>
            <a:ext cx="901209" cy="369332"/>
          </a:xfrm>
          <a:prstGeom prst="rect">
            <a:avLst/>
          </a:prstGeom>
          <a:solidFill>
            <a:schemeClr val="accent3">
              <a:lumMod val="50000"/>
            </a:schemeClr>
          </a:solidFill>
        </p:spPr>
        <p:txBody>
          <a:bodyPr wrap="none">
            <a:spAutoFit/>
          </a:bodyPr>
          <a:lstStyle/>
          <a:p>
            <a:r>
              <a:rPr lang="en-US" altLang="zh-TW" dirty="0">
                <a:solidFill>
                  <a:schemeClr val="bg1"/>
                </a:solidFill>
              </a:rPr>
              <a:t>Mac OS</a:t>
            </a:r>
            <a:endParaRPr lang="zh-TW" altLang="en-US" dirty="0">
              <a:solidFill>
                <a:schemeClr val="bg1"/>
              </a:solidFill>
            </a:endParaRPr>
          </a:p>
        </p:txBody>
      </p:sp>
    </p:spTree>
    <p:extLst>
      <p:ext uri="{BB962C8B-B14F-4D97-AF65-F5344CB8AC3E}">
        <p14:creationId xmlns:p14="http://schemas.microsoft.com/office/powerpoint/2010/main" val="112980862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smtClean="0"/>
              <a:t>Windows</a:t>
            </a:r>
            <a:endParaRPr lang="zh-TW" altLang="en-US" dirty="0"/>
          </a:p>
        </p:txBody>
      </p:sp>
      <p:sp>
        <p:nvSpPr>
          <p:cNvPr id="5" name="內容版面配置區 4"/>
          <p:cNvSpPr>
            <a:spLocks noGrp="1"/>
          </p:cNvSpPr>
          <p:nvPr>
            <p:ph idx="1"/>
          </p:nvPr>
        </p:nvSpPr>
        <p:spPr/>
        <p:txBody>
          <a:bodyPr>
            <a:normAutofit/>
          </a:bodyPr>
          <a:lstStyle/>
          <a:p>
            <a:r>
              <a:rPr lang="en-US" altLang="zh-TW" dirty="0" smtClean="0"/>
              <a:t>1985</a:t>
            </a:r>
            <a:r>
              <a:rPr lang="zh-TW" altLang="en-US" dirty="0" smtClean="0"/>
              <a:t>年</a:t>
            </a:r>
            <a:r>
              <a:rPr lang="zh-TW" altLang="en-US" dirty="0"/>
              <a:t>，</a:t>
            </a:r>
            <a:r>
              <a:rPr lang="en-US" altLang="zh-TW" dirty="0" smtClean="0"/>
              <a:t>Windows</a:t>
            </a:r>
            <a:r>
              <a:rPr lang="zh-TW" altLang="en-US" dirty="0" smtClean="0"/>
              <a:t>推出</a:t>
            </a:r>
            <a:r>
              <a:rPr lang="en-US" altLang="zh-TW" dirty="0" smtClean="0"/>
              <a:t>Windows </a:t>
            </a:r>
            <a:r>
              <a:rPr lang="en-US" altLang="zh-TW" dirty="0"/>
              <a:t>1.0</a:t>
            </a:r>
            <a:r>
              <a:rPr lang="zh-TW" altLang="en-US" dirty="0"/>
              <a:t>版本</a:t>
            </a:r>
            <a:r>
              <a:rPr lang="zh-TW" altLang="en-US" dirty="0" smtClean="0"/>
              <a:t>。</a:t>
            </a:r>
            <a:endParaRPr lang="en-US" altLang="zh-TW" dirty="0" smtClean="0"/>
          </a:p>
          <a:p>
            <a:r>
              <a:rPr lang="zh-TW" altLang="en-US" dirty="0" smtClean="0"/>
              <a:t>在</a:t>
            </a:r>
            <a:r>
              <a:rPr lang="en-US" altLang="zh-TW" dirty="0"/>
              <a:t>Windows</a:t>
            </a:r>
            <a:r>
              <a:rPr lang="zh-TW" altLang="en-US" dirty="0"/>
              <a:t>之前，使用者用的是</a:t>
            </a:r>
            <a:r>
              <a:rPr lang="en-US" altLang="zh-TW" dirty="0" err="1"/>
              <a:t>MSDOS</a:t>
            </a:r>
            <a:r>
              <a:rPr lang="zh-TW" altLang="en-US" dirty="0"/>
              <a:t>命令列模式，只能靠著在命令列中以文字模式操作電腦</a:t>
            </a:r>
            <a:r>
              <a:rPr lang="zh-TW" altLang="en-US" dirty="0" smtClean="0"/>
              <a:t>。</a:t>
            </a:r>
            <a:endParaRPr lang="en-US" altLang="zh-TW" dirty="0" smtClean="0"/>
          </a:p>
          <a:p>
            <a:r>
              <a:rPr lang="zh-TW" altLang="en-US" dirty="0" smtClean="0"/>
              <a:t>有了</a:t>
            </a:r>
            <a:r>
              <a:rPr lang="en-US" altLang="zh-TW" dirty="0"/>
              <a:t>Windows</a:t>
            </a:r>
            <a:r>
              <a:rPr lang="zh-TW" altLang="en-US" dirty="0"/>
              <a:t>之後，使用者開始能用滑鼠來點選執行工作。此外，</a:t>
            </a:r>
            <a:r>
              <a:rPr lang="en-US" altLang="zh-TW" dirty="0" smtClean="0"/>
              <a:t>Windows 1.0</a:t>
            </a:r>
            <a:r>
              <a:rPr lang="zh-TW" altLang="en-US" dirty="0" smtClean="0"/>
              <a:t>已提供時間、月曆、小算盤等桌面應用程式。</a:t>
            </a:r>
            <a:endParaRPr lang="zh-TW" altLang="en-US" dirty="0"/>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4-6</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82584616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smtClean="0"/>
              <a:t>Windows</a:t>
            </a:r>
            <a:endParaRPr lang="zh-TW" altLang="en-US" dirty="0"/>
          </a:p>
        </p:txBody>
      </p:sp>
      <p:sp>
        <p:nvSpPr>
          <p:cNvPr id="5" name="內容版面配置區 4"/>
          <p:cNvSpPr>
            <a:spLocks noGrp="1"/>
          </p:cNvSpPr>
          <p:nvPr>
            <p:ph idx="1"/>
          </p:nvPr>
        </p:nvSpPr>
        <p:spPr/>
        <p:txBody>
          <a:bodyPr>
            <a:normAutofit/>
          </a:bodyPr>
          <a:lstStyle/>
          <a:p>
            <a:r>
              <a:rPr lang="en-US" altLang="zh-TW" dirty="0" smtClean="0"/>
              <a:t>1990</a:t>
            </a:r>
            <a:r>
              <a:rPr lang="zh-TW" altLang="en-US" dirty="0" smtClean="0"/>
              <a:t>年推出</a:t>
            </a:r>
            <a:r>
              <a:rPr lang="en-US" altLang="zh-TW" dirty="0"/>
              <a:t>Windows 3.0</a:t>
            </a:r>
            <a:r>
              <a:rPr lang="zh-TW" altLang="en-US" dirty="0" smtClean="0"/>
              <a:t>，微軟改善了效能</a:t>
            </a:r>
            <a:r>
              <a:rPr lang="zh-TW" altLang="en-US" dirty="0"/>
              <a:t>，</a:t>
            </a:r>
            <a:r>
              <a:rPr lang="zh-TW" altLang="en-US" dirty="0" smtClean="0"/>
              <a:t>並讓</a:t>
            </a:r>
            <a:r>
              <a:rPr lang="zh-TW" altLang="en-US" dirty="0"/>
              <a:t>圖形擁有</a:t>
            </a:r>
            <a:r>
              <a:rPr lang="en-US" altLang="zh-TW" dirty="0"/>
              <a:t>16</a:t>
            </a:r>
            <a:r>
              <a:rPr lang="zh-TW" altLang="en-US" dirty="0"/>
              <a:t>色顯示，支援</a:t>
            </a:r>
            <a:r>
              <a:rPr lang="en-US" altLang="zh-TW" dirty="0"/>
              <a:t>386</a:t>
            </a:r>
            <a:r>
              <a:rPr lang="zh-TW" altLang="en-US" dirty="0"/>
              <a:t>處理器</a:t>
            </a:r>
            <a:r>
              <a:rPr lang="zh-TW" altLang="en-US" dirty="0" smtClean="0"/>
              <a:t>。</a:t>
            </a:r>
            <a:endParaRPr lang="en-US" altLang="zh-TW" dirty="0" smtClean="0"/>
          </a:p>
          <a:p>
            <a:r>
              <a:rPr lang="zh-TW" altLang="en-US" dirty="0" smtClean="0"/>
              <a:t>提供</a:t>
            </a:r>
            <a:r>
              <a:rPr lang="zh-TW" altLang="en-US" dirty="0"/>
              <a:t>程式管理員、檔案管理員、印表機管理員等</a:t>
            </a:r>
            <a:r>
              <a:rPr lang="zh-TW" altLang="en-US" dirty="0" smtClean="0"/>
              <a:t>。</a:t>
            </a:r>
            <a:endParaRPr lang="en-US" altLang="zh-TW" dirty="0" smtClean="0"/>
          </a:p>
          <a:p>
            <a:r>
              <a:rPr lang="zh-TW" altLang="en-US" dirty="0" smtClean="0">
                <a:solidFill>
                  <a:srgbClr val="C00000"/>
                </a:solidFill>
              </a:rPr>
              <a:t>軟體開發</a:t>
            </a:r>
            <a:r>
              <a:rPr lang="zh-TW" altLang="en-US" dirty="0">
                <a:solidFill>
                  <a:srgbClr val="C00000"/>
                </a:solidFill>
              </a:rPr>
              <a:t>工具</a:t>
            </a:r>
            <a:r>
              <a:rPr lang="en-US" altLang="zh-TW" dirty="0"/>
              <a:t>(Software Development Kit</a:t>
            </a:r>
            <a:r>
              <a:rPr lang="zh-TW" altLang="en-US" dirty="0"/>
              <a:t>；</a:t>
            </a:r>
            <a:r>
              <a:rPr lang="en-US" altLang="zh-TW" dirty="0"/>
              <a:t>SDK)</a:t>
            </a:r>
            <a:r>
              <a:rPr lang="zh-TW" altLang="en-US" dirty="0"/>
              <a:t>的</a:t>
            </a:r>
            <a:r>
              <a:rPr lang="zh-TW" altLang="en-US" dirty="0" smtClean="0"/>
              <a:t>發行，</a:t>
            </a:r>
            <a:r>
              <a:rPr lang="zh-TW" altLang="en-US" dirty="0"/>
              <a:t>也使得軟體工程師可以開發</a:t>
            </a:r>
            <a:r>
              <a:rPr lang="en-US" altLang="zh-TW" dirty="0"/>
              <a:t>Windows </a:t>
            </a:r>
            <a:r>
              <a:rPr lang="zh-TW" altLang="en-US" dirty="0"/>
              <a:t>作業系統上的各式應用。這使得</a:t>
            </a:r>
          </a:p>
          <a:p>
            <a:pPr marL="450850" indent="0">
              <a:buNone/>
            </a:pPr>
            <a:r>
              <a:rPr lang="en-US" altLang="zh-TW" dirty="0"/>
              <a:t>Windows </a:t>
            </a:r>
            <a:r>
              <a:rPr lang="zh-TW" altLang="en-US" dirty="0"/>
              <a:t>系統的普及率愈來愈高。</a:t>
            </a:r>
          </a:p>
        </p:txBody>
      </p:sp>
      <p:sp>
        <p:nvSpPr>
          <p:cNvPr id="8" name="圓角化對角線角落矩形 7">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4-6</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29710847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Windows</a:t>
            </a:r>
            <a:endParaRPr lang="zh-TW" altLang="en-US" dirty="0"/>
          </a:p>
        </p:txBody>
      </p:sp>
      <p:sp>
        <p:nvSpPr>
          <p:cNvPr id="3" name="內容版面配置區 2"/>
          <p:cNvSpPr>
            <a:spLocks noGrp="1"/>
          </p:cNvSpPr>
          <p:nvPr>
            <p:ph idx="1"/>
          </p:nvPr>
        </p:nvSpPr>
        <p:spPr/>
        <p:txBody>
          <a:bodyPr/>
          <a:lstStyle/>
          <a:p>
            <a:r>
              <a:rPr lang="zh-TW" altLang="en-US" dirty="0"/>
              <a:t>使用者介面設計方面：從</a:t>
            </a:r>
            <a:r>
              <a:rPr lang="en-US" altLang="zh-TW" dirty="0"/>
              <a:t>Windows 95 </a:t>
            </a:r>
            <a:r>
              <a:rPr lang="zh-TW" altLang="en-US" dirty="0"/>
              <a:t>出現所謂的「</a:t>
            </a:r>
            <a:r>
              <a:rPr lang="zh-TW" altLang="en-US" dirty="0" smtClean="0"/>
              <a:t>開始</a:t>
            </a:r>
            <a:r>
              <a:rPr lang="zh-TW" altLang="en-US" dirty="0"/>
              <a:t>功能表」後，就一直延用至今</a:t>
            </a:r>
            <a:r>
              <a:rPr lang="zh-TW" altLang="en-US" dirty="0" smtClean="0"/>
              <a:t>。</a:t>
            </a:r>
            <a:endParaRPr lang="en-US" altLang="zh-TW" dirty="0" smtClean="0"/>
          </a:p>
          <a:p>
            <a:r>
              <a:rPr lang="zh-TW" altLang="en-US" dirty="0" smtClean="0"/>
              <a:t>每</a:t>
            </a:r>
            <a:r>
              <a:rPr lang="zh-TW" altLang="en-US" dirty="0"/>
              <a:t>間隔三至五年，微軟就會推出</a:t>
            </a:r>
            <a:r>
              <a:rPr lang="zh-TW" altLang="en-US" dirty="0" smtClean="0"/>
              <a:t>新版的</a:t>
            </a:r>
            <a:r>
              <a:rPr lang="en-US" altLang="zh-TW" dirty="0" smtClean="0"/>
              <a:t>Windows </a:t>
            </a:r>
            <a:r>
              <a:rPr lang="zh-TW" altLang="en-US" dirty="0"/>
              <a:t>系統</a:t>
            </a:r>
            <a:r>
              <a:rPr lang="zh-TW" altLang="en-US" dirty="0" smtClean="0"/>
              <a:t>，以</a:t>
            </a:r>
            <a:r>
              <a:rPr lang="zh-TW" altLang="en-US" dirty="0"/>
              <a:t>提升系統效能、強化系統安全、或是開發新的功能</a:t>
            </a:r>
            <a:r>
              <a:rPr lang="zh-TW" altLang="en-US" dirty="0" smtClean="0"/>
              <a:t>。</a:t>
            </a:r>
            <a:endParaRPr lang="en-US" altLang="zh-TW" dirty="0" smtClean="0"/>
          </a:p>
          <a:p>
            <a:r>
              <a:rPr lang="zh-TW" altLang="en-US" dirty="0" smtClean="0"/>
              <a:t>時至今日</a:t>
            </a:r>
            <a:r>
              <a:rPr lang="zh-TW" altLang="en-US" dirty="0"/>
              <a:t>已推出至</a:t>
            </a:r>
            <a:r>
              <a:rPr lang="en-US" altLang="zh-TW" dirty="0"/>
              <a:t>Windows 11</a:t>
            </a:r>
            <a:r>
              <a:rPr lang="zh-TW" altLang="en-US" dirty="0"/>
              <a:t>。</a:t>
            </a:r>
          </a:p>
        </p:txBody>
      </p:sp>
    </p:spTree>
    <p:extLst>
      <p:ext uri="{BB962C8B-B14F-4D97-AF65-F5344CB8AC3E}">
        <p14:creationId xmlns:p14="http://schemas.microsoft.com/office/powerpoint/2010/main" val="105105880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Windows</a:t>
            </a:r>
            <a:endParaRPr lang="zh-TW" altLang="en-US" dirty="0"/>
          </a:p>
        </p:txBody>
      </p:sp>
      <p:sp>
        <p:nvSpPr>
          <p:cNvPr id="3" name="內容版面配置區 2"/>
          <p:cNvSpPr>
            <a:spLocks noGrp="1"/>
          </p:cNvSpPr>
          <p:nvPr>
            <p:ph idx="1"/>
          </p:nvPr>
        </p:nvSpPr>
        <p:spPr/>
        <p:txBody>
          <a:bodyPr>
            <a:normAutofit/>
          </a:bodyPr>
          <a:lstStyle/>
          <a:p>
            <a:r>
              <a:rPr lang="zh-TW" altLang="en-US" dirty="0" smtClean="0"/>
              <a:t>隨著</a:t>
            </a:r>
            <a:r>
              <a:rPr lang="zh-TW" altLang="en-US" dirty="0"/>
              <a:t>開放原始碼社群的活躍和</a:t>
            </a:r>
            <a:r>
              <a:rPr lang="en-US" altLang="zh-TW" dirty="0"/>
              <a:t>Linux </a:t>
            </a:r>
            <a:r>
              <a:rPr lang="zh-TW" altLang="en-US" dirty="0"/>
              <a:t>作業系統的普及，</a:t>
            </a:r>
            <a:r>
              <a:rPr lang="zh-TW" altLang="en-US" dirty="0" smtClean="0"/>
              <a:t>微軟在</a:t>
            </a:r>
            <a:r>
              <a:rPr lang="en-US" altLang="zh-TW" dirty="0"/>
              <a:t>Windows 10 </a:t>
            </a:r>
            <a:r>
              <a:rPr lang="zh-TW" altLang="en-US" dirty="0"/>
              <a:t>系統中甚至推出了</a:t>
            </a:r>
            <a:r>
              <a:rPr lang="en-US" altLang="zh-TW" dirty="0"/>
              <a:t>WSL</a:t>
            </a:r>
            <a:r>
              <a:rPr lang="zh-TW" altLang="en-US" dirty="0"/>
              <a:t>（</a:t>
            </a:r>
            <a:r>
              <a:rPr lang="en-US" altLang="zh-TW" dirty="0"/>
              <a:t>Windows Subsystem for Linux</a:t>
            </a:r>
            <a:r>
              <a:rPr lang="zh-TW" altLang="en-US" dirty="0"/>
              <a:t>）功能</a:t>
            </a:r>
            <a:r>
              <a:rPr lang="zh-TW" altLang="en-US" dirty="0" smtClean="0"/>
              <a:t>。</a:t>
            </a:r>
            <a:endParaRPr lang="en-US" altLang="zh-TW" dirty="0" smtClean="0"/>
          </a:p>
          <a:p>
            <a:r>
              <a:rPr lang="zh-TW" altLang="en-US" dirty="0" smtClean="0"/>
              <a:t>在</a:t>
            </a:r>
            <a:r>
              <a:rPr lang="en-US" altLang="zh-TW" dirty="0"/>
              <a:t>Windows </a:t>
            </a:r>
            <a:r>
              <a:rPr lang="zh-TW" altLang="en-US" dirty="0"/>
              <a:t>作業系統中內建</a:t>
            </a:r>
            <a:r>
              <a:rPr lang="en-US" altLang="zh-TW" dirty="0"/>
              <a:t>Linux </a:t>
            </a:r>
            <a:r>
              <a:rPr lang="zh-TW" altLang="en-US" dirty="0"/>
              <a:t>作業系統的</a:t>
            </a:r>
            <a:r>
              <a:rPr lang="zh-TW" altLang="en-US" dirty="0">
                <a:solidFill>
                  <a:srgbClr val="FF0000"/>
                </a:solidFill>
              </a:rPr>
              <a:t>核心</a:t>
            </a:r>
            <a:r>
              <a:rPr lang="zh-TW" altLang="en-US" dirty="0"/>
              <a:t>（</a:t>
            </a:r>
            <a:r>
              <a:rPr lang="en-US" altLang="zh-TW" dirty="0"/>
              <a:t>kernel</a:t>
            </a:r>
            <a:r>
              <a:rPr lang="zh-TW" altLang="en-US" dirty="0"/>
              <a:t>），使得原本只能在</a:t>
            </a:r>
            <a:r>
              <a:rPr lang="en-US" altLang="zh-TW" dirty="0"/>
              <a:t>Linux </a:t>
            </a:r>
            <a:r>
              <a:rPr lang="zh-TW" altLang="en-US" dirty="0" smtClean="0"/>
              <a:t>系統中</a:t>
            </a:r>
            <a:r>
              <a:rPr lang="zh-TW" altLang="en-US" dirty="0"/>
              <a:t>運作的程式，也可以不需要修改就可以直接搬到</a:t>
            </a:r>
            <a:r>
              <a:rPr lang="en-US" altLang="zh-TW" dirty="0"/>
              <a:t>Windows </a:t>
            </a:r>
            <a:r>
              <a:rPr lang="zh-TW" altLang="en-US" dirty="0"/>
              <a:t>上，透過</a:t>
            </a:r>
            <a:r>
              <a:rPr lang="en-US" altLang="zh-TW" dirty="0"/>
              <a:t>WSL </a:t>
            </a:r>
            <a:r>
              <a:rPr lang="zh-TW" altLang="en-US" dirty="0"/>
              <a:t>的機制運行。</a:t>
            </a:r>
          </a:p>
        </p:txBody>
      </p:sp>
    </p:spTree>
    <p:extLst>
      <p:ext uri="{BB962C8B-B14F-4D97-AF65-F5344CB8AC3E}">
        <p14:creationId xmlns:p14="http://schemas.microsoft.com/office/powerpoint/2010/main" val="2364854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記憶體管理</a:t>
            </a:r>
            <a:endParaRPr lang="zh-TW" altLang="en-US" dirty="0"/>
          </a:p>
        </p:txBody>
      </p:sp>
      <p:sp>
        <p:nvSpPr>
          <p:cNvPr id="5" name="內容版面配置區 4"/>
          <p:cNvSpPr>
            <a:spLocks noGrp="1"/>
          </p:cNvSpPr>
          <p:nvPr>
            <p:ph idx="1"/>
          </p:nvPr>
        </p:nvSpPr>
        <p:spPr/>
        <p:txBody>
          <a:bodyPr/>
          <a:lstStyle/>
          <a:p>
            <a:r>
              <a:rPr lang="zh-TW" altLang="en-US" dirty="0" smtClean="0"/>
              <a:t>作業系統須將有限的記憶體資源進行合理分配，使每一個程序都能滿足，並提昇效能。</a:t>
            </a:r>
            <a:endParaRPr lang="en-US" altLang="zh-TW" dirty="0" smtClean="0"/>
          </a:p>
          <a:p>
            <a:r>
              <a:rPr lang="zh-TW" altLang="en-US" dirty="0" smtClean="0"/>
              <a:t>作業系統在分配記憶體時，要讓每個程序都能獨立執行，也要使每個程序共享公共的程序和資料，以避免重複的程式片段和資料佔用，節省記憶體空間。</a:t>
            </a:r>
            <a:endParaRPr lang="en-US" altLang="zh-TW" dirty="0" smtClean="0"/>
          </a:p>
          <a:p>
            <a:endParaRPr lang="zh-TW" altLang="en-US" dirty="0"/>
          </a:p>
        </p:txBody>
      </p:sp>
    </p:spTree>
    <p:extLst>
      <p:ext uri="{BB962C8B-B14F-4D97-AF65-F5344CB8AC3E}">
        <p14:creationId xmlns:p14="http://schemas.microsoft.com/office/powerpoint/2010/main" val="193388916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Windows</a:t>
            </a:r>
            <a:endParaRPr lang="zh-TW" altLang="en-US" dirty="0"/>
          </a:p>
        </p:txBody>
      </p:sp>
      <p:sp>
        <p:nvSpPr>
          <p:cNvPr id="3" name="內容版面配置區 2"/>
          <p:cNvSpPr>
            <a:spLocks noGrp="1"/>
          </p:cNvSpPr>
          <p:nvPr>
            <p:ph idx="1"/>
          </p:nvPr>
        </p:nvSpPr>
        <p:spPr/>
        <p:txBody>
          <a:bodyPr/>
          <a:lstStyle/>
          <a:p>
            <a:r>
              <a:rPr lang="en-US" altLang="zh-TW" dirty="0"/>
              <a:t>Windows </a:t>
            </a:r>
            <a:r>
              <a:rPr lang="zh-TW" altLang="en-US" dirty="0"/>
              <a:t>的開發環境也對開放原始碼社群愈來愈友善</a:t>
            </a:r>
            <a:r>
              <a:rPr lang="zh-TW" altLang="en-US" dirty="0" smtClean="0"/>
              <a:t>。</a:t>
            </a:r>
            <a:endParaRPr lang="en-US" altLang="zh-TW" dirty="0" smtClean="0"/>
          </a:p>
          <a:p>
            <a:r>
              <a:rPr lang="zh-TW" altLang="en-US" dirty="0" smtClean="0"/>
              <a:t>除了</a:t>
            </a:r>
            <a:r>
              <a:rPr lang="zh-TW" altLang="en-US" dirty="0"/>
              <a:t>官方</a:t>
            </a:r>
            <a:r>
              <a:rPr lang="en-US" altLang="zh-TW" dirty="0" err="1"/>
              <a:t>github</a:t>
            </a:r>
            <a:r>
              <a:rPr lang="zh-TW" altLang="en-US" dirty="0"/>
              <a:t>（</a:t>
            </a:r>
            <a:r>
              <a:rPr lang="en-US" altLang="zh-TW" dirty="0"/>
              <a:t>https://</a:t>
            </a:r>
            <a:r>
              <a:rPr lang="en-US" altLang="zh-TW" dirty="0" smtClean="0"/>
              <a:t>github.com/microsoft</a:t>
            </a:r>
            <a:r>
              <a:rPr lang="zh-TW" altLang="en-US" dirty="0"/>
              <a:t>）提供許多相關軟體的開源資訊，微軟提供的免費</a:t>
            </a:r>
            <a:r>
              <a:rPr lang="en-US" altLang="zh-TW" dirty="0"/>
              <a:t>Visual Studio Code </a:t>
            </a:r>
            <a:r>
              <a:rPr lang="zh-TW" altLang="en-US" dirty="0"/>
              <a:t>程式碼整合</a:t>
            </a:r>
            <a:r>
              <a:rPr lang="zh-TW" altLang="en-US" dirty="0" smtClean="0"/>
              <a:t>開發</a:t>
            </a:r>
            <a:r>
              <a:rPr lang="zh-TW" altLang="en-US" dirty="0"/>
              <a:t>介面也頗受好評</a:t>
            </a:r>
            <a:r>
              <a:rPr lang="zh-TW" altLang="en-US" dirty="0" smtClean="0"/>
              <a:t>。</a:t>
            </a:r>
            <a:endParaRPr lang="en-US" altLang="zh-TW" dirty="0" smtClean="0"/>
          </a:p>
          <a:p>
            <a:r>
              <a:rPr lang="zh-TW" altLang="en-US" dirty="0" smtClean="0"/>
              <a:t>使得</a:t>
            </a:r>
            <a:r>
              <a:rPr lang="en-US" altLang="zh-TW" dirty="0"/>
              <a:t>Windows </a:t>
            </a:r>
            <a:r>
              <a:rPr lang="zh-TW" altLang="en-US" dirty="0"/>
              <a:t>系統在開源社群和伺服器市場更具有競爭力。</a:t>
            </a:r>
          </a:p>
        </p:txBody>
      </p:sp>
    </p:spTree>
    <p:extLst>
      <p:ext uri="{BB962C8B-B14F-4D97-AF65-F5344CB8AC3E}">
        <p14:creationId xmlns:p14="http://schemas.microsoft.com/office/powerpoint/2010/main" val="40764075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4" name="內容版面配置區 3"/>
          <p:cNvSpPr>
            <a:spLocks noGrp="1"/>
          </p:cNvSpPr>
          <p:nvPr>
            <p:ph idx="1"/>
          </p:nvPr>
        </p:nvSpPr>
        <p:spPr/>
        <p:txBody>
          <a:bodyPr/>
          <a:lstStyle/>
          <a:p>
            <a:endParaRPr lang="zh-TW" alt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590" y="889462"/>
            <a:ext cx="7366766" cy="523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2906815" y="6264315"/>
            <a:ext cx="3645405" cy="369332"/>
          </a:xfrm>
          <a:prstGeom prst="rect">
            <a:avLst/>
          </a:prstGeom>
          <a:solidFill>
            <a:schemeClr val="accent2"/>
          </a:solidFill>
        </p:spPr>
        <p:txBody>
          <a:bodyPr wrap="square" rtlCol="0">
            <a:spAutoFit/>
          </a:bodyPr>
          <a:lstStyle/>
          <a:p>
            <a:r>
              <a:rPr lang="zh-TW" altLang="en-US" b="1" dirty="0">
                <a:solidFill>
                  <a:schemeClr val="bg1"/>
                </a:solidFill>
                <a:latin typeface="微軟正黑體" panose="020B0604030504040204" pitchFamily="34" charset="-120"/>
                <a:ea typeface="微軟正黑體" panose="020B0604030504040204" pitchFamily="34" charset="-120"/>
              </a:rPr>
              <a:t>近期 </a:t>
            </a:r>
            <a:r>
              <a:rPr lang="en-US" altLang="zh-TW" b="1" dirty="0">
                <a:solidFill>
                  <a:schemeClr val="bg1"/>
                </a:solidFill>
                <a:latin typeface="微軟正黑體" panose="020B0604030504040204" pitchFamily="34" charset="-120"/>
                <a:ea typeface="微軟正黑體" panose="020B0604030504040204" pitchFamily="34" charset="-120"/>
              </a:rPr>
              <a:t>Windows</a:t>
            </a:r>
            <a:r>
              <a:rPr lang="zh-TW" altLang="en-US" b="1" dirty="0">
                <a:solidFill>
                  <a:schemeClr val="bg1"/>
                </a:solidFill>
                <a:latin typeface="微軟正黑體" panose="020B0604030504040204" pitchFamily="34" charset="-120"/>
                <a:ea typeface="微軟正黑體" panose="020B0604030504040204" pitchFamily="34" charset="-120"/>
              </a:rPr>
              <a:t>系統的使用者介面</a:t>
            </a:r>
          </a:p>
        </p:txBody>
      </p:sp>
    </p:spTree>
    <p:extLst>
      <p:ext uri="{BB962C8B-B14F-4D97-AF65-F5344CB8AC3E}">
        <p14:creationId xmlns:p14="http://schemas.microsoft.com/office/powerpoint/2010/main" val="28824381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smtClean="0"/>
              <a:t>Windows</a:t>
            </a:r>
            <a:endParaRPr lang="zh-TW" altLang="en-US" dirty="0"/>
          </a:p>
        </p:txBody>
      </p:sp>
      <p:sp>
        <p:nvSpPr>
          <p:cNvPr id="2" name="內容版面配置區 1"/>
          <p:cNvSpPr>
            <a:spLocks noGrp="1"/>
          </p:cNvSpPr>
          <p:nvPr>
            <p:ph idx="1"/>
          </p:nvPr>
        </p:nvSpPr>
        <p:spPr/>
        <p:txBody>
          <a:bodyPr>
            <a:normAutofit lnSpcReduction="10000"/>
          </a:bodyPr>
          <a:lstStyle/>
          <a:p>
            <a:r>
              <a:rPr lang="en-US" altLang="zh-TW" dirty="0"/>
              <a:t>Windows 11</a:t>
            </a:r>
            <a:r>
              <a:rPr lang="zh-TW" altLang="en-US" dirty="0" smtClean="0"/>
              <a:t>重新設計大幅修改的界面、強化觸控界面和行動設備的</a:t>
            </a:r>
            <a:r>
              <a:rPr lang="zh-TW" altLang="en-US" dirty="0"/>
              <a:t>支援。</a:t>
            </a:r>
            <a:endParaRPr lang="en-US" altLang="zh-TW" dirty="0" smtClean="0"/>
          </a:p>
          <a:p>
            <a:pPr lvl="1"/>
            <a:r>
              <a:rPr lang="en-US" altLang="zh-TW" dirty="0" smtClean="0"/>
              <a:t>Windows</a:t>
            </a:r>
            <a:r>
              <a:rPr lang="zh-TW" altLang="en-US" dirty="0" smtClean="0"/>
              <a:t>終於徹底拋棄</a:t>
            </a:r>
            <a:r>
              <a:rPr lang="en-US" altLang="zh-TW" dirty="0" smtClean="0"/>
              <a:t>Internet Explorer</a:t>
            </a:r>
            <a:r>
              <a:rPr lang="zh-TW" altLang="en-US" dirty="0" smtClean="0"/>
              <a:t>，僅保留與</a:t>
            </a:r>
            <a:r>
              <a:rPr lang="en-US" altLang="zh-TW" dirty="0" smtClean="0"/>
              <a:t>Chrome</a:t>
            </a:r>
            <a:r>
              <a:rPr lang="zh-TW" altLang="en-US" dirty="0" smtClean="0"/>
              <a:t>瀏覽器相同核心（</a:t>
            </a:r>
            <a:r>
              <a:rPr lang="en-US" altLang="zh-TW" dirty="0" smtClean="0"/>
              <a:t>Chromium</a:t>
            </a:r>
            <a:r>
              <a:rPr lang="zh-TW" altLang="en-US" dirty="0" smtClean="0"/>
              <a:t>）的</a:t>
            </a:r>
            <a:r>
              <a:rPr lang="en-US" altLang="zh-TW" dirty="0" smtClean="0"/>
              <a:t>Edge</a:t>
            </a:r>
            <a:r>
              <a:rPr lang="zh-TW" altLang="en-US" dirty="0" smtClean="0"/>
              <a:t>瀏覽器。</a:t>
            </a:r>
            <a:endParaRPr lang="en-US" altLang="zh-TW" dirty="0" smtClean="0"/>
          </a:p>
          <a:p>
            <a:pPr lvl="1"/>
            <a:r>
              <a:rPr lang="en-US" altLang="zh-TW" dirty="0" smtClean="0"/>
              <a:t>TPM 2.0</a:t>
            </a:r>
            <a:r>
              <a:rPr lang="zh-TW" altLang="en-US" dirty="0" smtClean="0"/>
              <a:t>安全模組的導入使用，透過硬體安全機制，讓系統整體可以更為安全。</a:t>
            </a:r>
            <a:endParaRPr lang="en-US" altLang="zh-TW" dirty="0" smtClean="0"/>
          </a:p>
          <a:p>
            <a:pPr lvl="1"/>
            <a:r>
              <a:rPr lang="zh-TW" altLang="en-US" dirty="0" smtClean="0"/>
              <a:t>實作更完整的適用於</a:t>
            </a:r>
            <a:r>
              <a:rPr lang="en-US" altLang="zh-TW" dirty="0" smtClean="0"/>
              <a:t>Linux</a:t>
            </a:r>
            <a:r>
              <a:rPr lang="zh-TW" altLang="en-US" dirty="0" smtClean="0"/>
              <a:t>的</a:t>
            </a:r>
            <a:r>
              <a:rPr lang="en-US" altLang="zh-TW" dirty="0" smtClean="0"/>
              <a:t>Windows</a:t>
            </a:r>
            <a:r>
              <a:rPr lang="zh-TW" altLang="en-US" dirty="0" smtClean="0"/>
              <a:t>子系統，內建可支援圖形界面的</a:t>
            </a:r>
            <a:r>
              <a:rPr lang="en-US" altLang="zh-TW" dirty="0" smtClean="0"/>
              <a:t>Linux</a:t>
            </a:r>
            <a:r>
              <a:rPr lang="zh-TW" altLang="en-US" dirty="0" smtClean="0"/>
              <a:t>核心和工具。</a:t>
            </a:r>
          </a:p>
        </p:txBody>
      </p:sp>
    </p:spTree>
    <p:extLst>
      <p:ext uri="{BB962C8B-B14F-4D97-AF65-F5344CB8AC3E}">
        <p14:creationId xmlns:p14="http://schemas.microsoft.com/office/powerpoint/2010/main" val="219120369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Windows</a:t>
            </a:r>
            <a:endParaRPr lang="zh-TW" altLang="en-US" dirty="0"/>
          </a:p>
        </p:txBody>
      </p:sp>
      <p:sp>
        <p:nvSpPr>
          <p:cNvPr id="3" name="內容版面配置區 2"/>
          <p:cNvSpPr>
            <a:spLocks noGrp="1"/>
          </p:cNvSpPr>
          <p:nvPr>
            <p:ph idx="1"/>
          </p:nvPr>
        </p:nvSpPr>
        <p:spPr/>
        <p:txBody>
          <a:bodyPr/>
          <a:lstStyle/>
          <a:p>
            <a:r>
              <a:rPr lang="zh-TW" altLang="en-US" dirty="0"/>
              <a:t>微軟</a:t>
            </a:r>
            <a:r>
              <a:rPr lang="en-US" altLang="zh-TW" dirty="0"/>
              <a:t>Windows </a:t>
            </a:r>
            <a:r>
              <a:rPr lang="zh-TW" altLang="en-US" dirty="0"/>
              <a:t>作業系統上最受歡迎且最不容易被取代的軟體大概</a:t>
            </a:r>
            <a:r>
              <a:rPr lang="zh-TW" altLang="en-US" dirty="0" smtClean="0"/>
              <a:t>就是</a:t>
            </a:r>
            <a:r>
              <a:rPr lang="en-US" altLang="zh-TW" dirty="0" smtClean="0"/>
              <a:t>Office</a:t>
            </a:r>
            <a:r>
              <a:rPr lang="zh-TW" altLang="en-US" dirty="0" smtClean="0"/>
              <a:t>軟體。</a:t>
            </a:r>
            <a:endParaRPr lang="en-US" altLang="zh-TW" dirty="0" smtClean="0"/>
          </a:p>
          <a:p>
            <a:r>
              <a:rPr lang="zh-TW" altLang="en-US" dirty="0"/>
              <a:t>微軟的</a:t>
            </a:r>
            <a:r>
              <a:rPr lang="en-US" altLang="zh-TW" dirty="0"/>
              <a:t>Office </a:t>
            </a:r>
            <a:r>
              <a:rPr lang="zh-TW" altLang="en-US" dirty="0"/>
              <a:t>軟體以使用自訂的封閉格式為主。</a:t>
            </a:r>
            <a:endParaRPr lang="en-US" altLang="zh-TW" dirty="0" smtClean="0"/>
          </a:p>
        </p:txBody>
      </p:sp>
    </p:spTree>
    <p:extLst>
      <p:ext uri="{BB962C8B-B14F-4D97-AF65-F5344CB8AC3E}">
        <p14:creationId xmlns:p14="http://schemas.microsoft.com/office/powerpoint/2010/main" val="210803257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Windows</a:t>
            </a:r>
            <a:endParaRPr lang="zh-TW" altLang="en-US" dirty="0"/>
          </a:p>
        </p:txBody>
      </p:sp>
      <p:sp>
        <p:nvSpPr>
          <p:cNvPr id="3" name="內容版面配置區 2"/>
          <p:cNvSpPr>
            <a:spLocks noGrp="1"/>
          </p:cNvSpPr>
          <p:nvPr>
            <p:ph idx="1"/>
          </p:nvPr>
        </p:nvSpPr>
        <p:spPr/>
        <p:txBody>
          <a:bodyPr>
            <a:normAutofit/>
          </a:bodyPr>
          <a:lstStyle/>
          <a:p>
            <a:r>
              <a:rPr lang="zh-TW" altLang="en-US" dirty="0" smtClean="0"/>
              <a:t>在</a:t>
            </a:r>
            <a:r>
              <a:rPr lang="zh-TW" altLang="en-US" dirty="0"/>
              <a:t>開源文化和</a:t>
            </a:r>
            <a:r>
              <a:rPr lang="zh-TW" altLang="en-US" dirty="0">
                <a:solidFill>
                  <a:srgbClr val="FF0000"/>
                </a:solidFill>
              </a:rPr>
              <a:t>開放文件格式</a:t>
            </a:r>
            <a:r>
              <a:rPr lang="zh-TW" altLang="en-US" dirty="0"/>
              <a:t>（</a:t>
            </a:r>
            <a:r>
              <a:rPr lang="en-US" altLang="zh-TW" dirty="0"/>
              <a:t>Open Document Format</a:t>
            </a:r>
            <a:r>
              <a:rPr lang="zh-TW" altLang="en-US" dirty="0"/>
              <a:t>；</a:t>
            </a:r>
            <a:r>
              <a:rPr lang="en-US" altLang="zh-TW" dirty="0"/>
              <a:t>ODF</a:t>
            </a:r>
            <a:r>
              <a:rPr lang="zh-TW" altLang="en-US" dirty="0" smtClean="0"/>
              <a:t>）興起</a:t>
            </a:r>
            <a:r>
              <a:rPr lang="zh-TW" altLang="en-US" dirty="0"/>
              <a:t>，以及其他作業系統使用者大幅成長的情況下，未來微軟要維持</a:t>
            </a:r>
            <a:r>
              <a:rPr lang="en-US" altLang="zh-TW" dirty="0"/>
              <a:t>Office </a:t>
            </a:r>
            <a:r>
              <a:rPr lang="zh-TW" altLang="en-US" dirty="0"/>
              <a:t>軟體和</a:t>
            </a:r>
            <a:r>
              <a:rPr lang="en-US" altLang="zh-TW" dirty="0" smtClean="0"/>
              <a:t>Windows</a:t>
            </a:r>
            <a:r>
              <a:rPr lang="zh-TW" altLang="en-US" dirty="0" smtClean="0"/>
              <a:t>作業系統</a:t>
            </a:r>
            <a:r>
              <a:rPr lang="zh-TW" altLang="en-US" dirty="0"/>
              <a:t>霸主的</a:t>
            </a:r>
            <a:r>
              <a:rPr lang="zh-TW" altLang="en-US" dirty="0" smtClean="0"/>
              <a:t>地位還是</a:t>
            </a:r>
            <a:r>
              <a:rPr lang="zh-TW" altLang="en-US" dirty="0"/>
              <a:t>得小心經營。</a:t>
            </a:r>
          </a:p>
          <a:p>
            <a:pPr marL="0" indent="0">
              <a:buNone/>
            </a:pPr>
            <a:endParaRPr lang="en-US" altLang="zh-TW" dirty="0"/>
          </a:p>
        </p:txBody>
      </p:sp>
    </p:spTree>
    <p:extLst>
      <p:ext uri="{BB962C8B-B14F-4D97-AF65-F5344CB8AC3E}">
        <p14:creationId xmlns:p14="http://schemas.microsoft.com/office/powerpoint/2010/main" val="346168459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dirty="0" smtClean="0"/>
              <a:t>　　</a:t>
            </a:r>
            <a:r>
              <a:rPr lang="en-US" altLang="zh-TW" dirty="0" smtClean="0"/>
              <a:t>Office</a:t>
            </a:r>
            <a:r>
              <a:rPr lang="zh-TW" altLang="en-US" dirty="0" smtClean="0"/>
              <a:t>軟體自版本</a:t>
            </a:r>
            <a:r>
              <a:rPr lang="en-US" altLang="zh-TW" dirty="0" smtClean="0"/>
              <a:t>2007</a:t>
            </a:r>
            <a:r>
              <a:rPr lang="zh-TW" altLang="en-US" dirty="0" smtClean="0"/>
              <a:t>以來，最顯著的改變是使用者介面的設計。</a:t>
            </a:r>
            <a:endParaRPr lang="en-US" altLang="zh-TW" dirty="0" smtClean="0"/>
          </a:p>
          <a:p>
            <a:r>
              <a:rPr lang="zh-TW" altLang="en-US" dirty="0" smtClean="0"/>
              <a:t>　　在預設情況下儲存</a:t>
            </a:r>
            <a:r>
              <a:rPr lang="en-US" altLang="zh-TW" dirty="0" smtClean="0"/>
              <a:t>Word</a:t>
            </a:r>
            <a:r>
              <a:rPr lang="zh-TW" altLang="en-US" dirty="0" smtClean="0"/>
              <a:t>、</a:t>
            </a:r>
            <a:r>
              <a:rPr lang="en-US" altLang="zh-TW" dirty="0" smtClean="0"/>
              <a:t>Excel</a:t>
            </a:r>
            <a:r>
              <a:rPr lang="zh-TW" altLang="en-US" dirty="0" smtClean="0"/>
              <a:t>、</a:t>
            </a:r>
            <a:r>
              <a:rPr lang="en-US" altLang="zh-TW" dirty="0" smtClean="0"/>
              <a:t>PowerPoint</a:t>
            </a:r>
            <a:r>
              <a:rPr lang="zh-TW" altLang="en-US" dirty="0" smtClean="0"/>
              <a:t>檔案時，會使用新的</a:t>
            </a:r>
            <a:r>
              <a:rPr lang="en-US" altLang="zh-TW" dirty="0" smtClean="0"/>
              <a:t>XML</a:t>
            </a:r>
            <a:r>
              <a:rPr lang="zh-TW" altLang="en-US" dirty="0" smtClean="0"/>
              <a:t>檔案格式，稱為</a:t>
            </a:r>
            <a:r>
              <a:rPr lang="en-US" altLang="zh-TW" dirty="0" smtClean="0"/>
              <a:t>Microsoft Office Open XML Formats</a:t>
            </a:r>
            <a:r>
              <a:rPr lang="zh-TW" altLang="en-US" dirty="0" smtClean="0"/>
              <a:t>。</a:t>
            </a:r>
            <a:endParaRPr lang="en-US" altLang="zh-TW" dirty="0" smtClean="0"/>
          </a:p>
        </p:txBody>
      </p:sp>
    </p:spTree>
    <p:extLst>
      <p:ext uri="{BB962C8B-B14F-4D97-AF65-F5344CB8AC3E}">
        <p14:creationId xmlns:p14="http://schemas.microsoft.com/office/powerpoint/2010/main" val="16112924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lnSpcReduction="10000"/>
          </a:bodyPr>
          <a:lstStyle/>
          <a:p>
            <a:pPr>
              <a:lnSpc>
                <a:spcPct val="140000"/>
              </a:lnSpc>
            </a:pPr>
            <a:r>
              <a:rPr lang="zh-TW" altLang="en-US" dirty="0" smtClean="0"/>
              <a:t>　　</a:t>
            </a:r>
            <a:r>
              <a:rPr lang="en-US" altLang="zh-TW" dirty="0" smtClean="0"/>
              <a:t>Office </a:t>
            </a:r>
            <a:r>
              <a:rPr lang="en-US" altLang="zh-TW" dirty="0"/>
              <a:t>XML</a:t>
            </a:r>
            <a:r>
              <a:rPr lang="zh-TW" altLang="en-US" dirty="0"/>
              <a:t>採用</a:t>
            </a:r>
            <a:r>
              <a:rPr lang="en-US" altLang="zh-TW" dirty="0"/>
              <a:t>ZIP</a:t>
            </a:r>
            <a:r>
              <a:rPr lang="zh-TW" altLang="en-US" dirty="0"/>
              <a:t>壓縮技術，能縮小各種</a:t>
            </a:r>
            <a:r>
              <a:rPr lang="en-US" altLang="zh-TW" dirty="0"/>
              <a:t>Office</a:t>
            </a:r>
            <a:r>
              <a:rPr lang="zh-TW" altLang="en-US" dirty="0"/>
              <a:t>的檔案，因為重新調整過檔案架構，因此檔案存取、檔案內容的管理都更有效率。</a:t>
            </a:r>
            <a:endParaRPr lang="en-US" altLang="zh-TW" dirty="0"/>
          </a:p>
          <a:p>
            <a:pPr>
              <a:lnSpc>
                <a:spcPct val="140000"/>
              </a:lnSpc>
            </a:pPr>
            <a:r>
              <a:rPr lang="zh-TW" altLang="en-US" dirty="0" smtClean="0"/>
              <a:t>　　</a:t>
            </a:r>
            <a:r>
              <a:rPr lang="en-US" altLang="zh-TW" dirty="0" smtClean="0"/>
              <a:t>Office </a:t>
            </a:r>
            <a:r>
              <a:rPr lang="en-US" altLang="zh-TW" dirty="0"/>
              <a:t>XML</a:t>
            </a:r>
            <a:r>
              <a:rPr lang="zh-TW" altLang="en-US" dirty="0"/>
              <a:t>格式是開放標準，其他軟體開發商或開發者，都能開發出存取</a:t>
            </a:r>
            <a:r>
              <a:rPr lang="en-US" altLang="zh-TW" dirty="0"/>
              <a:t>Office XML</a:t>
            </a:r>
            <a:r>
              <a:rPr lang="zh-TW" altLang="en-US" dirty="0"/>
              <a:t>檔案格式的程式。</a:t>
            </a:r>
          </a:p>
          <a:p>
            <a:endParaRPr lang="zh-TW" altLang="en-US" dirty="0"/>
          </a:p>
        </p:txBody>
      </p:sp>
    </p:spTree>
    <p:extLst>
      <p:ext uri="{BB962C8B-B14F-4D97-AF65-F5344CB8AC3E}">
        <p14:creationId xmlns:p14="http://schemas.microsoft.com/office/powerpoint/2010/main" val="84026098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4-7 </a:t>
            </a:r>
            <a:r>
              <a:rPr lang="zh-TW" altLang="en-US" dirty="0"/>
              <a:t>行動裝置作業系統</a:t>
            </a:r>
          </a:p>
        </p:txBody>
      </p:sp>
      <p:sp>
        <p:nvSpPr>
          <p:cNvPr id="5" name="內容版面配置區 4"/>
          <p:cNvSpPr>
            <a:spLocks noGrp="1"/>
          </p:cNvSpPr>
          <p:nvPr>
            <p:ph idx="1"/>
          </p:nvPr>
        </p:nvSpPr>
        <p:spPr/>
        <p:txBody>
          <a:bodyPr/>
          <a:lstStyle/>
          <a:p>
            <a:r>
              <a:rPr lang="zh-TW" altLang="en-US" dirty="0"/>
              <a:t>行動裝置從早期的傳統手機演進到現在的智慧型手機和平板，其功能也愈來愈強大複雜</a:t>
            </a:r>
            <a:r>
              <a:rPr lang="zh-TW" altLang="en-US" dirty="0" smtClean="0"/>
              <a:t>。</a:t>
            </a:r>
            <a:endParaRPr lang="en-US" altLang="zh-TW" dirty="0" smtClean="0"/>
          </a:p>
          <a:p>
            <a:r>
              <a:rPr lang="zh-TW" altLang="en-US" dirty="0" smtClean="0"/>
              <a:t>目前</a:t>
            </a:r>
            <a:r>
              <a:rPr lang="zh-TW" altLang="en-US" dirty="0"/>
              <a:t>市佔率最高的</a:t>
            </a:r>
            <a:r>
              <a:rPr lang="zh-TW" altLang="en-US" dirty="0" smtClean="0"/>
              <a:t>作業系統</a:t>
            </a:r>
            <a:r>
              <a:rPr lang="zh-TW" altLang="en-US" dirty="0"/>
              <a:t>，</a:t>
            </a:r>
            <a:r>
              <a:rPr lang="zh-TW" altLang="en-US" dirty="0" smtClean="0"/>
              <a:t>就是</a:t>
            </a:r>
            <a:r>
              <a:rPr lang="en-US" altLang="zh-TW" dirty="0"/>
              <a:t>Google</a:t>
            </a:r>
            <a:r>
              <a:rPr lang="zh-TW" altLang="en-US" dirty="0"/>
              <a:t>的</a:t>
            </a:r>
            <a:r>
              <a:rPr lang="en-US" altLang="zh-TW" dirty="0"/>
              <a:t>Android</a:t>
            </a:r>
            <a:r>
              <a:rPr lang="zh-TW" altLang="en-US" dirty="0"/>
              <a:t>和</a:t>
            </a:r>
            <a:r>
              <a:rPr lang="en-US" altLang="zh-TW" dirty="0"/>
              <a:t>Apple</a:t>
            </a:r>
            <a:r>
              <a:rPr lang="zh-TW" altLang="en-US" dirty="0"/>
              <a:t>的</a:t>
            </a:r>
            <a:r>
              <a:rPr lang="en-US" altLang="zh-TW" dirty="0"/>
              <a:t>iOS</a:t>
            </a:r>
            <a:r>
              <a:rPr lang="zh-TW" altLang="en-US" dirty="0" smtClean="0"/>
              <a:t>作業系統。</a:t>
            </a:r>
            <a:endParaRPr lang="zh-TW" altLang="en-US" dirty="0"/>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23357" y="4344209"/>
            <a:ext cx="2948643" cy="1790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直線圖說文字 2 6"/>
          <p:cNvSpPr/>
          <p:nvPr/>
        </p:nvSpPr>
        <p:spPr>
          <a:xfrm>
            <a:off x="4408984" y="4284095"/>
            <a:ext cx="2249270" cy="369332"/>
          </a:xfrm>
          <a:prstGeom prst="borderCallout2">
            <a:avLst>
              <a:gd name="adj1" fmla="val 18750"/>
              <a:gd name="adj2" fmla="val -8333"/>
              <a:gd name="adj3" fmla="val 18750"/>
              <a:gd name="adj4" fmla="val -16667"/>
              <a:gd name="adj5" fmla="val 139346"/>
              <a:gd name="adj6" fmla="val -34263"/>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的象徵</a:t>
            </a:r>
            <a:r>
              <a:rPr lang="zh-TW" altLang="en-US" b="1" dirty="0" smtClean="0">
                <a:latin typeface="微軟正黑體" pitchFamily="34" charset="-120"/>
                <a:ea typeface="微軟正黑體" pitchFamily="34" charset="-120"/>
              </a:rPr>
              <a:t>圖案</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1164726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zh-TW" altLang="en-US" dirty="0" smtClean="0"/>
              <a:t>手</a:t>
            </a:r>
            <a:r>
              <a:rPr lang="zh-TW" altLang="en-US" dirty="0"/>
              <a:t>持式裝置的硬體規格和功能愈來愈強大</a:t>
            </a:r>
            <a:r>
              <a:rPr lang="zh-TW" altLang="en-US" dirty="0" smtClean="0"/>
              <a:t>，為了讓手</a:t>
            </a:r>
            <a:r>
              <a:rPr lang="zh-TW" altLang="en-US" dirty="0"/>
              <a:t>持式裝置得以運作順暢</a:t>
            </a:r>
            <a:r>
              <a:rPr lang="zh-TW" altLang="en-US" dirty="0" smtClean="0"/>
              <a:t>，必須有</a:t>
            </a:r>
            <a:r>
              <a:rPr lang="zh-TW" altLang="en-US" dirty="0"/>
              <a:t>足以支持複雜系統運作的作業系統</a:t>
            </a:r>
            <a:r>
              <a:rPr lang="zh-TW" altLang="en-US" dirty="0" smtClean="0"/>
              <a:t>。</a:t>
            </a:r>
            <a:endParaRPr lang="en-US" altLang="zh-TW" dirty="0" smtClean="0"/>
          </a:p>
          <a:p>
            <a:r>
              <a:rPr lang="en-US" altLang="zh-TW" dirty="0" smtClean="0"/>
              <a:t>Android</a:t>
            </a:r>
            <a:r>
              <a:rPr lang="zh-TW" altLang="en-US" dirty="0"/>
              <a:t>就是一個專門為嵌入式和手持式裝置開放的</a:t>
            </a:r>
            <a:r>
              <a:rPr lang="zh-TW" altLang="en-US" dirty="0" smtClean="0"/>
              <a:t>作業系統。</a:t>
            </a:r>
            <a:endParaRPr lang="en-US" altLang="zh-TW" dirty="0" smtClean="0"/>
          </a:p>
          <a:p>
            <a:r>
              <a:rPr lang="en-US" altLang="zh-TW" dirty="0"/>
              <a:t>Android</a:t>
            </a:r>
            <a:r>
              <a:rPr lang="zh-TW" altLang="en-US" dirty="0"/>
              <a:t>一開始是由一家叫做</a:t>
            </a:r>
            <a:r>
              <a:rPr lang="en-US" altLang="zh-TW" dirty="0"/>
              <a:t>Android</a:t>
            </a:r>
            <a:r>
              <a:rPr lang="zh-TW" altLang="en-US" dirty="0"/>
              <a:t>的公司自</a:t>
            </a:r>
            <a:r>
              <a:rPr lang="en-US" altLang="zh-TW" dirty="0"/>
              <a:t>2003</a:t>
            </a:r>
            <a:r>
              <a:rPr lang="zh-TW" altLang="en-US" dirty="0"/>
              <a:t>年起開始進行研發的作業系統</a:t>
            </a:r>
            <a:r>
              <a:rPr lang="zh-TW" altLang="en-US" dirty="0" smtClean="0"/>
              <a:t>。原本是</a:t>
            </a:r>
            <a:r>
              <a:rPr lang="zh-TW" altLang="en-US" dirty="0"/>
              <a:t>以像數位相機這樣的小型嵌入式系統為目標。</a:t>
            </a:r>
          </a:p>
          <a:p>
            <a:endParaRPr lang="zh-TW" altLang="en-US" dirty="0"/>
          </a:p>
        </p:txBody>
      </p:sp>
    </p:spTree>
    <p:extLst>
      <p:ext uri="{BB962C8B-B14F-4D97-AF65-F5344CB8AC3E}">
        <p14:creationId xmlns:p14="http://schemas.microsoft.com/office/powerpoint/2010/main" val="391469019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4015278022"/>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3823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記憶體管理</a:t>
            </a:r>
          </a:p>
        </p:txBody>
      </p:sp>
      <p:sp>
        <p:nvSpPr>
          <p:cNvPr id="3" name="內容版面配置區 2"/>
          <p:cNvSpPr>
            <a:spLocks noGrp="1"/>
          </p:cNvSpPr>
          <p:nvPr>
            <p:ph idx="1"/>
          </p:nvPr>
        </p:nvSpPr>
        <p:spPr/>
        <p:txBody>
          <a:bodyPr/>
          <a:lstStyle/>
          <a:p>
            <a:r>
              <a:rPr lang="zh-TW" altLang="en-US" dirty="0"/>
              <a:t>當程序執行時記憶體空間不夠，作業系統要能做出適當處理，讓目前執行的程序能夠繼續進行。</a:t>
            </a:r>
            <a:endParaRPr lang="en-US" altLang="zh-TW" dirty="0"/>
          </a:p>
          <a:p>
            <a:r>
              <a:rPr lang="zh-TW" altLang="en-US" dirty="0"/>
              <a:t>要防止使用者程序及程序執行時所需要的資料破壞作業系統本身。</a:t>
            </a:r>
          </a:p>
          <a:p>
            <a:endParaRPr lang="zh-TW" altLang="en-US" dirty="0"/>
          </a:p>
        </p:txBody>
      </p:sp>
    </p:spTree>
    <p:extLst>
      <p:ext uri="{BB962C8B-B14F-4D97-AF65-F5344CB8AC3E}">
        <p14:creationId xmlns:p14="http://schemas.microsoft.com/office/powerpoint/2010/main" val="37337398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zh-TW" altLang="en-US" dirty="0" smtClean="0"/>
              <a:t>自</a:t>
            </a:r>
            <a:r>
              <a:rPr lang="en-US" altLang="zh-TW" dirty="0"/>
              <a:t>Android 1.5</a:t>
            </a:r>
            <a:r>
              <a:rPr lang="zh-TW" altLang="en-US" dirty="0"/>
              <a:t>版本起，所有主要</a:t>
            </a:r>
            <a:r>
              <a:rPr lang="zh-TW" altLang="en-US" dirty="0" smtClean="0"/>
              <a:t>發行版本</a:t>
            </a:r>
            <a:r>
              <a:rPr lang="zh-TW" altLang="en-US" dirty="0"/>
              <a:t>都有對應的甜點別名</a:t>
            </a:r>
            <a:r>
              <a:rPr lang="zh-TW" altLang="en-US" dirty="0" smtClean="0"/>
              <a:t>！</a:t>
            </a:r>
            <a:endParaRPr lang="en-US" altLang="zh-TW" dirty="0" smtClean="0"/>
          </a:p>
          <a:p>
            <a:r>
              <a:rPr lang="zh-TW" altLang="en-US" dirty="0" smtClean="0"/>
              <a:t>隨著</a:t>
            </a:r>
            <a:r>
              <a:rPr lang="en-US" altLang="zh-TW" dirty="0"/>
              <a:t>Android</a:t>
            </a:r>
            <a:r>
              <a:rPr lang="zh-TW" altLang="en-US" dirty="0" smtClean="0"/>
              <a:t>新版</a:t>
            </a:r>
            <a:r>
              <a:rPr lang="zh-TW" altLang="en-US" dirty="0"/>
              <a:t>本的推出，其開發工具的</a:t>
            </a:r>
            <a:r>
              <a:rPr lang="en-US" altLang="zh-TW" dirty="0"/>
              <a:t>API</a:t>
            </a:r>
            <a:r>
              <a:rPr lang="zh-TW" altLang="en-US" dirty="0"/>
              <a:t>等級也一直提升</a:t>
            </a:r>
            <a:r>
              <a:rPr lang="zh-TW" altLang="en-US" dirty="0" smtClean="0"/>
              <a:t>。</a:t>
            </a:r>
            <a:r>
              <a:rPr lang="en-US" altLang="zh-TW" dirty="0" smtClean="0"/>
              <a:t>Android</a:t>
            </a:r>
            <a:r>
              <a:rPr lang="zh-TW" altLang="en-US" dirty="0"/>
              <a:t>軟體開發</a:t>
            </a:r>
            <a:r>
              <a:rPr lang="zh-TW" altLang="en-US" dirty="0" smtClean="0"/>
              <a:t>人員需小心</a:t>
            </a:r>
            <a:r>
              <a:rPr lang="zh-TW" altLang="en-US" dirty="0"/>
              <a:t>挑選開發工具的</a:t>
            </a:r>
            <a:r>
              <a:rPr lang="en-US" altLang="zh-TW" dirty="0"/>
              <a:t>API</a:t>
            </a:r>
            <a:r>
              <a:rPr lang="zh-TW" altLang="en-US" dirty="0"/>
              <a:t>等級，以支援最多的使用者 。</a:t>
            </a:r>
          </a:p>
          <a:p>
            <a:endParaRPr lang="zh-TW" altLang="en-US" dirty="0"/>
          </a:p>
        </p:txBody>
      </p:sp>
    </p:spTree>
    <p:extLst>
      <p:ext uri="{BB962C8B-B14F-4D97-AF65-F5344CB8AC3E}">
        <p14:creationId xmlns:p14="http://schemas.microsoft.com/office/powerpoint/2010/main" val="245125024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內容版面配置區 2"/>
          <p:cNvGraphicFramePr>
            <a:graphicFrameLocks noGrp="1"/>
          </p:cNvGraphicFramePr>
          <p:nvPr>
            <p:ph idx="1"/>
            <p:extLst>
              <p:ext uri="{D42A27DB-BD31-4B8C-83A1-F6EECF244321}">
                <p14:modId xmlns:p14="http://schemas.microsoft.com/office/powerpoint/2010/main" val="4292543165"/>
              </p:ext>
            </p:extLst>
          </p:nvPr>
        </p:nvGraphicFramePr>
        <p:xfrm>
          <a:off x="457200" y="1493785"/>
          <a:ext cx="8229600" cy="5191760"/>
        </p:xfrm>
        <a:graphic>
          <a:graphicData uri="http://schemas.openxmlformats.org/drawingml/2006/table">
            <a:tbl>
              <a:tblPr firstRow="1" bandRow="1">
                <a:tableStyleId>{5C22544A-7EE6-4342-B048-85BDC9FD1C3A}</a:tableStyleId>
              </a:tblPr>
              <a:tblGrid>
                <a:gridCol w="1504510">
                  <a:extLst>
                    <a:ext uri="{9D8B030D-6E8A-4147-A177-3AD203B41FA5}">
                      <a16:colId xmlns="" xmlns:a16="http://schemas.microsoft.com/office/drawing/2014/main" val="20000"/>
                    </a:ext>
                  </a:extLst>
                </a:gridCol>
                <a:gridCol w="1530170">
                  <a:extLst>
                    <a:ext uri="{9D8B030D-6E8A-4147-A177-3AD203B41FA5}">
                      <a16:colId xmlns="" xmlns:a16="http://schemas.microsoft.com/office/drawing/2014/main" val="20001"/>
                    </a:ext>
                  </a:extLst>
                </a:gridCol>
                <a:gridCol w="4140460">
                  <a:extLst>
                    <a:ext uri="{9D8B030D-6E8A-4147-A177-3AD203B41FA5}">
                      <a16:colId xmlns="" xmlns:a16="http://schemas.microsoft.com/office/drawing/2014/main" val="20002"/>
                    </a:ext>
                  </a:extLst>
                </a:gridCol>
                <a:gridCol w="1054460">
                  <a:extLst>
                    <a:ext uri="{9D8B030D-6E8A-4147-A177-3AD203B41FA5}">
                      <a16:colId xmlns="" xmlns:a16="http://schemas.microsoft.com/office/drawing/2014/main" val="20003"/>
                    </a:ext>
                  </a:extLst>
                </a:gridCol>
              </a:tblGrid>
              <a:tr h="370840">
                <a:tc>
                  <a:txBody>
                    <a:bodyPr/>
                    <a:lstStyle/>
                    <a:p>
                      <a:r>
                        <a:rPr lang="zh-TW" altLang="en-US" sz="1800" b="1" i="0" u="none" strike="noStrike" kern="1200" baseline="0" dirty="0" smtClean="0">
                          <a:solidFill>
                            <a:schemeClr val="lt1"/>
                          </a:solidFill>
                          <a:latin typeface="微軟正黑體" pitchFamily="34" charset="-120"/>
                          <a:ea typeface="微軟正黑體" pitchFamily="34" charset="-120"/>
                          <a:cs typeface="+mn-cs"/>
                        </a:rPr>
                        <a:t>版本</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lt1"/>
                          </a:solidFill>
                          <a:latin typeface="微軟正黑體" pitchFamily="34" charset="-120"/>
                          <a:ea typeface="微軟正黑體" pitchFamily="34" charset="-120"/>
                          <a:cs typeface="+mn-cs"/>
                        </a:rPr>
                        <a:t>發行時間</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lt1"/>
                          </a:solidFill>
                          <a:latin typeface="微軟正黑體" pitchFamily="34" charset="-120"/>
                          <a:ea typeface="微軟正黑體" pitchFamily="34" charset="-120"/>
                          <a:cs typeface="+mn-cs"/>
                        </a:rPr>
                        <a:t>別名</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lt1"/>
                          </a:solidFill>
                          <a:latin typeface="微軟正黑體" pitchFamily="34" charset="-120"/>
                          <a:ea typeface="微軟正黑體" pitchFamily="34" charset="-120"/>
                          <a:cs typeface="+mn-cs"/>
                        </a:rPr>
                        <a:t>API</a:t>
                      </a:r>
                      <a:r>
                        <a:rPr lang="zh-TW" altLang="en-US" sz="1800" b="1" i="0" u="none" strike="noStrike" kern="1200" baseline="0" dirty="0" smtClean="0">
                          <a:solidFill>
                            <a:schemeClr val="lt1"/>
                          </a:solidFill>
                          <a:latin typeface="微軟正黑體" pitchFamily="34" charset="-120"/>
                          <a:ea typeface="微軟正黑體" pitchFamily="34" charset="-120"/>
                          <a:cs typeface="+mn-cs"/>
                        </a:rPr>
                        <a:t>等級</a:t>
                      </a:r>
                      <a:endParaRPr lang="zh-TW" altLang="en-US"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10000"/>
                  </a:ext>
                </a:extLst>
              </a:tr>
              <a:tr h="370840">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1.5</a:t>
                      </a:r>
                    </a:p>
                  </a:txBody>
                  <a:tcPr/>
                </a:tc>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2009</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4</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smtClean="0">
                          <a:solidFill>
                            <a:schemeClr val="dk1"/>
                          </a:solidFill>
                          <a:latin typeface="微軟正黑體" pitchFamily="34" charset="-120"/>
                          <a:ea typeface="微軟正黑體" pitchFamily="34" charset="-120"/>
                          <a:cs typeface="+mn-cs"/>
                        </a:rPr>
                        <a:t>紙杯蛋糕</a:t>
                      </a:r>
                      <a:r>
                        <a:rPr lang="en-US" altLang="zh-TW" sz="1800" b="1" i="0" u="none" strike="noStrike" kern="1200" baseline="0" dirty="0" smtClean="0">
                          <a:solidFill>
                            <a:schemeClr val="dk1"/>
                          </a:solidFill>
                          <a:latin typeface="微軟正黑體" pitchFamily="34" charset="-120"/>
                          <a:ea typeface="微軟正黑體" pitchFamily="34" charset="-120"/>
                          <a:cs typeface="+mn-cs"/>
                        </a:rPr>
                        <a:t>(cupcake)</a:t>
                      </a:r>
                    </a:p>
                  </a:txBody>
                  <a:tcPr/>
                </a:tc>
                <a:tc>
                  <a:txBody>
                    <a:bodyPr/>
                    <a:lstStyle/>
                    <a:p>
                      <a:pPr algn="ctr"/>
                      <a:r>
                        <a:rPr lang="en-US" altLang="zh-TW" sz="1800" b="1" i="0" u="none" strike="noStrike" kern="1200" baseline="0" dirty="0" smtClean="0">
                          <a:solidFill>
                            <a:schemeClr val="dk1"/>
                          </a:solidFill>
                          <a:latin typeface="微軟正黑體" pitchFamily="34" charset="-120"/>
                          <a:ea typeface="微軟正黑體" pitchFamily="34" charset="-120"/>
                          <a:cs typeface="+mn-cs"/>
                        </a:rPr>
                        <a:t>3</a:t>
                      </a:r>
                      <a:endParaRPr lang="zh-TW" altLang="en-US" b="1" dirty="0">
                        <a:latin typeface="微軟正黑體" pitchFamily="34" charset="-120"/>
                        <a:ea typeface="微軟正黑體" pitchFamily="34" charset="-120"/>
                      </a:endParaRPr>
                    </a:p>
                  </a:txBody>
                  <a:tcPr/>
                </a:tc>
                <a:extLst>
                  <a:ext uri="{0D108BD9-81ED-4DB2-BD59-A6C34878D82A}">
                    <a16:rowId xmlns=""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1.6 </a:t>
                      </a:r>
                    </a:p>
                  </a:txBody>
                  <a:tcPr/>
                </a:tc>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2009</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9</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dk1"/>
                          </a:solidFill>
                          <a:latin typeface="微軟正黑體" pitchFamily="34" charset="-120"/>
                          <a:ea typeface="微軟正黑體" pitchFamily="34" charset="-120"/>
                          <a:cs typeface="+mn-cs"/>
                        </a:rPr>
                        <a:t>甜甜圈</a:t>
                      </a:r>
                      <a:r>
                        <a:rPr lang="en-US" altLang="zh-TW" sz="1800" b="1" i="0" u="none" strike="noStrike" kern="1200" baseline="0" dirty="0" smtClean="0">
                          <a:solidFill>
                            <a:schemeClr val="dk1"/>
                          </a:solidFill>
                          <a:latin typeface="微軟正黑體" pitchFamily="34" charset="-120"/>
                          <a:ea typeface="微軟正黑體" pitchFamily="34" charset="-120"/>
                          <a:cs typeface="+mn-cs"/>
                        </a:rPr>
                        <a:t>(donut)</a:t>
                      </a:r>
                      <a:endParaRPr lang="zh-TW" altLang="en-US" b="1" dirty="0">
                        <a:latin typeface="微軟正黑體" pitchFamily="34" charset="-120"/>
                        <a:ea typeface="微軟正黑體" pitchFamily="34" charset="-120"/>
                      </a:endParaRPr>
                    </a:p>
                  </a:txBody>
                  <a:tcPr/>
                </a:tc>
                <a:tc>
                  <a:txBody>
                    <a:bodyPr/>
                    <a:lstStyle/>
                    <a:p>
                      <a:pPr algn="ctr"/>
                      <a:r>
                        <a:rPr lang="en-US" altLang="zh-TW" sz="1800" b="1" i="0" u="none" strike="noStrike" kern="1200" baseline="0" dirty="0" smtClean="0">
                          <a:solidFill>
                            <a:schemeClr val="dk1"/>
                          </a:solidFill>
                          <a:latin typeface="微軟正黑體" pitchFamily="34" charset="-120"/>
                          <a:ea typeface="微軟正黑體" pitchFamily="34" charset="-120"/>
                          <a:cs typeface="+mn-cs"/>
                        </a:rPr>
                        <a:t>4</a:t>
                      </a:r>
                      <a:endParaRPr lang="zh-TW" altLang="en-US" b="1" dirty="0">
                        <a:latin typeface="微軟正黑體" pitchFamily="34" charset="-120"/>
                        <a:ea typeface="微軟正黑體" pitchFamily="34" charset="-120"/>
                      </a:endParaRPr>
                    </a:p>
                  </a:txBody>
                  <a:tcPr/>
                </a:tc>
                <a:extLst>
                  <a:ext uri="{0D108BD9-81ED-4DB2-BD59-A6C34878D82A}">
                    <a16:rowId xmlns="" xmlns:a16="http://schemas.microsoft.com/office/drawing/2014/main" val="10002"/>
                  </a:ext>
                </a:extLst>
              </a:tr>
              <a:tr h="370840">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2.0 </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2009</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10</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dk1"/>
                          </a:solidFill>
                          <a:latin typeface="微軟正黑體" pitchFamily="34" charset="-120"/>
                          <a:ea typeface="微軟正黑體" pitchFamily="34" charset="-120"/>
                          <a:cs typeface="+mn-cs"/>
                        </a:rPr>
                        <a:t>閃電泡芙</a:t>
                      </a:r>
                      <a:r>
                        <a:rPr lang="en-US" altLang="zh-TW" sz="1800" b="1" i="0" u="none" strike="noStrike" kern="1200" baseline="0" dirty="0" smtClean="0">
                          <a:solidFill>
                            <a:schemeClr val="dk1"/>
                          </a:solidFill>
                          <a:latin typeface="微軟正黑體" pitchFamily="34" charset="-120"/>
                          <a:ea typeface="微軟正黑體" pitchFamily="34" charset="-120"/>
                          <a:cs typeface="+mn-cs"/>
                        </a:rPr>
                        <a:t>(</a:t>
                      </a:r>
                      <a:r>
                        <a:rPr lang="en-US" altLang="zh-TW" sz="1800" b="1" i="0" u="none" strike="noStrike" kern="1200" baseline="0" dirty="0" err="1" smtClean="0">
                          <a:solidFill>
                            <a:schemeClr val="dk1"/>
                          </a:solidFill>
                          <a:latin typeface="微軟正黑體" pitchFamily="34" charset="-120"/>
                          <a:ea typeface="微軟正黑體" pitchFamily="34" charset="-120"/>
                          <a:cs typeface="+mn-cs"/>
                        </a:rPr>
                        <a:t>eclair</a:t>
                      </a:r>
                      <a:r>
                        <a:rPr lang="en-US" altLang="zh-TW" sz="1800" b="1" i="0" u="none" strike="noStrike" kern="1200" baseline="0" dirty="0" smtClean="0">
                          <a:solidFill>
                            <a:schemeClr val="dk1"/>
                          </a:solidFill>
                          <a:latin typeface="微軟正黑體" pitchFamily="34" charset="-120"/>
                          <a:ea typeface="微軟正黑體" pitchFamily="34" charset="-120"/>
                          <a:cs typeface="+mn-cs"/>
                        </a:rPr>
                        <a:t>)</a:t>
                      </a:r>
                      <a:r>
                        <a:rPr lang="zh-TW" altLang="en-US" sz="1800" b="1" i="0" u="none" strike="noStrike" kern="1200" baseline="0" dirty="0" smtClean="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algn="ctr"/>
                      <a:r>
                        <a:rPr lang="en-US" altLang="zh-TW" sz="1800" b="1" i="0" u="none" strike="noStrike" kern="1200" baseline="0" dirty="0" smtClean="0">
                          <a:solidFill>
                            <a:schemeClr val="dk1"/>
                          </a:solidFill>
                          <a:latin typeface="微軟正黑體" pitchFamily="34" charset="-120"/>
                          <a:ea typeface="微軟正黑體" pitchFamily="34" charset="-120"/>
                          <a:cs typeface="+mn-cs"/>
                        </a:rPr>
                        <a:t>5</a:t>
                      </a:r>
                      <a:endParaRPr lang="zh-TW" altLang="en-US" b="1" dirty="0">
                        <a:latin typeface="微軟正黑體" pitchFamily="34" charset="-120"/>
                        <a:ea typeface="微軟正黑體" pitchFamily="34" charset="-120"/>
                      </a:endParaRPr>
                    </a:p>
                  </a:txBody>
                  <a:tcPr/>
                </a:tc>
                <a:extLst>
                  <a:ext uri="{0D108BD9-81ED-4DB2-BD59-A6C34878D82A}">
                    <a16:rowId xmlns="" xmlns:a16="http://schemas.microsoft.com/office/drawing/2014/main" val="10003"/>
                  </a:ext>
                </a:extLst>
              </a:tr>
              <a:tr h="370840">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2.2</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2010</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6</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smtClean="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smtClean="0">
                          <a:solidFill>
                            <a:schemeClr val="dk1"/>
                          </a:solidFill>
                          <a:latin typeface="微軟正黑體" pitchFamily="34" charset="-120"/>
                          <a:ea typeface="微軟正黑體" pitchFamily="34" charset="-120"/>
                          <a:cs typeface="+mn-cs"/>
                        </a:rPr>
                        <a:t>霜凍優格</a:t>
                      </a:r>
                      <a:r>
                        <a:rPr lang="en-US" altLang="zh-TW" sz="1800" b="1" i="0" u="none" strike="noStrike" kern="1200" baseline="0" dirty="0" smtClean="0">
                          <a:solidFill>
                            <a:schemeClr val="dk1"/>
                          </a:solidFill>
                          <a:latin typeface="微軟正黑體" pitchFamily="34" charset="-120"/>
                          <a:ea typeface="微軟正黑體" pitchFamily="34" charset="-120"/>
                          <a:cs typeface="+mn-cs"/>
                        </a:rPr>
                        <a:t>(</a:t>
                      </a:r>
                      <a:r>
                        <a:rPr lang="en-US" altLang="zh-TW" sz="1800" b="1" i="0" u="none" strike="noStrike" kern="1200" baseline="0" dirty="0" err="1" smtClean="0">
                          <a:solidFill>
                            <a:schemeClr val="dk1"/>
                          </a:solidFill>
                          <a:latin typeface="微軟正黑體" pitchFamily="34" charset="-120"/>
                          <a:ea typeface="微軟正黑體" pitchFamily="34" charset="-120"/>
                          <a:cs typeface="+mn-cs"/>
                        </a:rPr>
                        <a:t>froyo</a:t>
                      </a:r>
                      <a:r>
                        <a:rPr lang="en-US" altLang="zh-TW" sz="1800" b="1" i="0" u="none" strike="noStrike" kern="1200" baseline="0" dirty="0" smtClean="0">
                          <a:solidFill>
                            <a:schemeClr val="dk1"/>
                          </a:solidFill>
                          <a:latin typeface="微軟正黑體" pitchFamily="34" charset="-120"/>
                          <a:ea typeface="微軟正黑體" pitchFamily="34" charset="-120"/>
                          <a:cs typeface="+mn-cs"/>
                        </a:rPr>
                        <a: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8</a:t>
                      </a:r>
                    </a:p>
                  </a:txBody>
                  <a:tcPr/>
                </a:tc>
                <a:extLst>
                  <a:ext uri="{0D108BD9-81ED-4DB2-BD59-A6C34878D82A}">
                    <a16:rowId xmlns="" xmlns:a16="http://schemas.microsoft.com/office/drawing/2014/main" val="10004"/>
                  </a:ext>
                </a:extLst>
              </a:tr>
              <a:tr h="370840">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2.3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2010</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12</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dk1"/>
                          </a:solidFill>
                          <a:latin typeface="微軟正黑體" pitchFamily="34" charset="-120"/>
                          <a:ea typeface="微軟正黑體" pitchFamily="34" charset="-120"/>
                          <a:cs typeface="+mn-cs"/>
                        </a:rPr>
                        <a:t>薑餅</a:t>
                      </a:r>
                      <a:r>
                        <a:rPr lang="en-US" altLang="zh-TW" sz="1800" b="1" i="0" u="none" strike="noStrike" kern="1200" baseline="0" dirty="0" smtClean="0">
                          <a:solidFill>
                            <a:schemeClr val="dk1"/>
                          </a:solidFill>
                          <a:latin typeface="微軟正黑體" pitchFamily="34" charset="-120"/>
                          <a:ea typeface="微軟正黑體" pitchFamily="34" charset="-120"/>
                          <a:cs typeface="+mn-cs"/>
                        </a:rPr>
                        <a:t>(gingerbread)</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9</a:t>
                      </a:r>
                    </a:p>
                  </a:txBody>
                  <a:tcPr/>
                </a:tc>
                <a:extLst>
                  <a:ext uri="{0D108BD9-81ED-4DB2-BD59-A6C34878D82A}">
                    <a16:rowId xmlns=""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3.0 </a:t>
                      </a:r>
                      <a:endParaRPr lang="zh-TW" altLang="en-US" b="1" dirty="0" smtClean="0">
                        <a:latin typeface="微軟正黑體" pitchFamily="34" charset="-120"/>
                        <a:ea typeface="微軟正黑體" pitchFamily="34" charset="-120"/>
                      </a:endParaRPr>
                    </a:p>
                  </a:txBody>
                  <a:tcPr/>
                </a:tc>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2011</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2</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dk1"/>
                          </a:solidFill>
                          <a:latin typeface="微軟正黑體" pitchFamily="34" charset="-120"/>
                          <a:ea typeface="微軟正黑體" pitchFamily="34" charset="-120"/>
                          <a:cs typeface="+mn-cs"/>
                        </a:rPr>
                        <a:t>蜂巢</a:t>
                      </a:r>
                      <a:r>
                        <a:rPr lang="en-US" altLang="zh-TW" sz="1800" b="1" i="0" u="none" strike="noStrike" kern="1200" baseline="0" dirty="0" smtClean="0">
                          <a:solidFill>
                            <a:schemeClr val="dk1"/>
                          </a:solidFill>
                          <a:latin typeface="微軟正黑體" pitchFamily="34" charset="-120"/>
                          <a:ea typeface="微軟正黑體" pitchFamily="34" charset="-120"/>
                          <a:cs typeface="+mn-cs"/>
                        </a:rPr>
                        <a:t>(honeycomb)</a:t>
                      </a:r>
                      <a:r>
                        <a:rPr lang="zh-TW" altLang="en-US" sz="1800" b="1" i="0" u="none" strike="noStrike" kern="1200" baseline="0" dirty="0" smtClean="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11</a:t>
                      </a:r>
                    </a:p>
                  </a:txBody>
                  <a:tcPr/>
                </a:tc>
                <a:extLst>
                  <a:ext uri="{0D108BD9-81ED-4DB2-BD59-A6C34878D82A}">
                    <a16:rowId xmlns=""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4.0 </a:t>
                      </a:r>
                      <a:endParaRPr lang="zh-TW" altLang="en-US" b="1" dirty="0" smtClean="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2011</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5</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p>
                  </a:txBody>
                  <a:tcPr/>
                </a:tc>
                <a:tc>
                  <a:txBody>
                    <a:bodyPr/>
                    <a:lstStyle/>
                    <a:p>
                      <a:r>
                        <a:rPr lang="zh-TW" altLang="en-US" sz="1800" b="1" i="0" u="none" strike="noStrike" kern="1200" baseline="0" dirty="0" smtClean="0">
                          <a:solidFill>
                            <a:schemeClr val="dk1"/>
                          </a:solidFill>
                          <a:latin typeface="微軟正黑體" pitchFamily="34" charset="-120"/>
                          <a:ea typeface="微軟正黑體" pitchFamily="34" charset="-120"/>
                          <a:cs typeface="+mn-cs"/>
                        </a:rPr>
                        <a:t>冰淇淋三明治</a:t>
                      </a:r>
                      <a:r>
                        <a:rPr lang="en-US" altLang="zh-TW" sz="1800" b="1" i="0" u="none" strike="noStrike" kern="1200" baseline="0" dirty="0" smtClean="0">
                          <a:solidFill>
                            <a:schemeClr val="dk1"/>
                          </a:solidFill>
                          <a:latin typeface="微軟正黑體" pitchFamily="34" charset="-120"/>
                          <a:ea typeface="微軟正黑體" pitchFamily="34" charset="-120"/>
                          <a:cs typeface="+mn-cs"/>
                        </a:rPr>
                        <a:t>(ice cream sandwich)</a:t>
                      </a:r>
                      <a:endParaRPr lang="zh-TW" altLang="en-US" sz="1800" b="1" i="0" u="none" strike="noStrike" kern="1200" baseline="0" dirty="0" smtClean="0">
                        <a:solidFill>
                          <a:schemeClr val="dk1"/>
                        </a:solidFill>
                        <a:latin typeface="微軟正黑體" pitchFamily="34" charset="-120"/>
                        <a:ea typeface="微軟正黑體" pitchFamily="34" charset="-120"/>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14</a:t>
                      </a:r>
                    </a:p>
                  </a:txBody>
                  <a:tcPr/>
                </a:tc>
                <a:extLst>
                  <a:ext uri="{0D108BD9-81ED-4DB2-BD59-A6C34878D82A}">
                    <a16:rowId xmlns=""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4.1 </a:t>
                      </a:r>
                      <a:endParaRPr lang="zh-TW" altLang="en-US" b="1" dirty="0" smtClean="0">
                        <a:latin typeface="微軟正黑體" pitchFamily="34" charset="-120"/>
                        <a:ea typeface="微軟正黑體" pitchFamily="34" charset="-120"/>
                      </a:endParaRPr>
                    </a:p>
                  </a:txBody>
                  <a:tcPr/>
                </a:tc>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2012</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7</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dk1"/>
                          </a:solidFill>
                          <a:latin typeface="微軟正黑體" pitchFamily="34" charset="-120"/>
                          <a:ea typeface="微軟正黑體" pitchFamily="34" charset="-120"/>
                          <a:cs typeface="+mn-cs"/>
                        </a:rPr>
                        <a:t>雷根糖</a:t>
                      </a:r>
                      <a:r>
                        <a:rPr lang="en-US" altLang="zh-TW" sz="1800" b="1" i="0" u="none" strike="noStrike" kern="1200" baseline="0" dirty="0" smtClean="0">
                          <a:solidFill>
                            <a:schemeClr val="dk1"/>
                          </a:solidFill>
                          <a:latin typeface="微軟正黑體" pitchFamily="34" charset="-120"/>
                          <a:ea typeface="微軟正黑體" pitchFamily="34" charset="-120"/>
                          <a:cs typeface="+mn-cs"/>
                        </a:rPr>
                        <a:t>(jelly bean)</a:t>
                      </a:r>
                      <a:r>
                        <a:rPr lang="zh-TW" altLang="en-US" sz="1800" b="1" i="0" u="none" strike="noStrike" kern="1200" baseline="0" dirty="0" smtClean="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16</a:t>
                      </a:r>
                    </a:p>
                  </a:txBody>
                  <a:tcPr/>
                </a:tc>
                <a:extLst>
                  <a:ext uri="{0D108BD9-81ED-4DB2-BD59-A6C34878D82A}">
                    <a16:rowId xmlns=""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4.4 </a:t>
                      </a:r>
                      <a:endParaRPr lang="zh-TW" altLang="en-US" b="1" dirty="0" smtClean="0">
                        <a:latin typeface="微軟正黑體" pitchFamily="34" charset="-120"/>
                        <a:ea typeface="微軟正黑體" pitchFamily="34" charset="-120"/>
                      </a:endParaRPr>
                    </a:p>
                  </a:txBody>
                  <a:tcPr/>
                </a:tc>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2013</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10</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dk1"/>
                          </a:solidFill>
                          <a:latin typeface="微軟正黑體" pitchFamily="34" charset="-120"/>
                          <a:ea typeface="微軟正黑體" pitchFamily="34" charset="-120"/>
                          <a:cs typeface="+mn-cs"/>
                        </a:rPr>
                        <a:t>奇巧</a:t>
                      </a:r>
                      <a:r>
                        <a:rPr lang="en-US" altLang="zh-TW" sz="1800" b="1" i="0" u="none" strike="noStrike" kern="1200" baseline="0" dirty="0" smtClean="0">
                          <a:solidFill>
                            <a:schemeClr val="dk1"/>
                          </a:solidFill>
                          <a:latin typeface="微軟正黑體" pitchFamily="34" charset="-120"/>
                          <a:ea typeface="微軟正黑體" pitchFamily="34" charset="-120"/>
                          <a:cs typeface="+mn-cs"/>
                        </a:rPr>
                        <a:t>(kit </a:t>
                      </a:r>
                      <a:r>
                        <a:rPr lang="en-US" altLang="zh-TW" sz="1800" b="1" i="0" u="none" strike="noStrike" kern="1200" baseline="0" dirty="0" err="1" smtClean="0">
                          <a:solidFill>
                            <a:schemeClr val="dk1"/>
                          </a:solidFill>
                          <a:latin typeface="微軟正黑體" pitchFamily="34" charset="-120"/>
                          <a:ea typeface="微軟正黑體" pitchFamily="34" charset="-120"/>
                          <a:cs typeface="+mn-cs"/>
                        </a:rPr>
                        <a:t>kat</a:t>
                      </a:r>
                      <a:r>
                        <a:rPr lang="en-US" altLang="zh-TW" sz="1800" b="1" i="0" u="none" strike="noStrike" kern="1200" baseline="0" dirty="0" smtClean="0">
                          <a:solidFill>
                            <a:schemeClr val="dk1"/>
                          </a:solidFill>
                          <a:latin typeface="微軟正黑體" pitchFamily="34" charset="-120"/>
                          <a:ea typeface="微軟正黑體" pitchFamily="34" charset="-120"/>
                          <a:cs typeface="+mn-cs"/>
                        </a:rPr>
                        <a:t>)</a:t>
                      </a:r>
                      <a:r>
                        <a:rPr lang="zh-TW" altLang="en-US" sz="1800" b="1" i="0" u="none" strike="noStrike" kern="1200" baseline="0" dirty="0" smtClean="0">
                          <a:solidFill>
                            <a:schemeClr val="dk1"/>
                          </a:solidFill>
                          <a:latin typeface="微軟正黑體" pitchFamily="34" charset="-120"/>
                          <a:ea typeface="微軟正黑體" pitchFamily="34" charset="-120"/>
                          <a:cs typeface="+mn-cs"/>
                        </a:rPr>
                        <a:t> </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19</a:t>
                      </a:r>
                    </a:p>
                  </a:txBody>
                  <a:tcPr/>
                </a:tc>
                <a:extLst>
                  <a:ext uri="{0D108BD9-81ED-4DB2-BD59-A6C34878D82A}">
                    <a16:rowId xmlns="" xmlns:a16="http://schemas.microsoft.com/office/drawing/2014/main" val="10009"/>
                  </a:ext>
                </a:extLst>
              </a:tr>
              <a:tr h="370840">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5.0 </a:t>
                      </a:r>
                      <a:endParaRPr lang="zh-TW" altLang="en-US" b="1" dirty="0">
                        <a:latin typeface="微軟正黑體" pitchFamily="34" charset="-120"/>
                        <a:ea typeface="微軟正黑體" pitchFamily="34" charset="-120"/>
                      </a:endParaRPr>
                    </a:p>
                  </a:txBody>
                  <a:tcPr/>
                </a:tc>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2014</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11</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smtClean="0">
                          <a:solidFill>
                            <a:schemeClr val="dk1"/>
                          </a:solidFill>
                          <a:latin typeface="微軟正黑體" pitchFamily="34" charset="-120"/>
                          <a:ea typeface="微軟正黑體" pitchFamily="34" charset="-120"/>
                          <a:cs typeface="+mn-cs"/>
                        </a:rPr>
                        <a:t>棒棒糖</a:t>
                      </a:r>
                      <a:r>
                        <a:rPr lang="en-US" altLang="zh-TW" sz="1800" b="1" i="0" u="none" strike="noStrike" kern="1200" baseline="0" dirty="0" smtClean="0">
                          <a:solidFill>
                            <a:schemeClr val="dk1"/>
                          </a:solidFill>
                          <a:latin typeface="微軟正黑體" pitchFamily="34" charset="-120"/>
                          <a:ea typeface="微軟正黑體" pitchFamily="34" charset="-120"/>
                          <a:cs typeface="+mn-cs"/>
                        </a:rPr>
                        <a:t>(lollipop)</a:t>
                      </a:r>
                      <a:endParaRPr lang="zh-TW" altLang="en-US" b="1" dirty="0" smtClean="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21</a:t>
                      </a:r>
                      <a:endParaRPr lang="zh-TW" altLang="en-US"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10010"/>
                  </a:ext>
                </a:extLst>
              </a:tr>
              <a:tr h="370840">
                <a:tc>
                  <a:txBody>
                    <a:bodyPr/>
                    <a:lstStyle/>
                    <a:p>
                      <a:r>
                        <a:rPr lang="en-US" altLang="zh-TW" b="1" dirty="0" smtClean="0">
                          <a:latin typeface="微軟正黑體" pitchFamily="34" charset="-120"/>
                          <a:ea typeface="微軟正黑體" pitchFamily="34" charset="-120"/>
                        </a:rPr>
                        <a:t>Android 6.0</a:t>
                      </a:r>
                      <a:endParaRPr lang="zh-TW" altLang="en-US" b="1" dirty="0">
                        <a:latin typeface="微軟正黑體" pitchFamily="34" charset="-120"/>
                        <a:ea typeface="微軟正黑體" pitchFamily="34" charset="-120"/>
                      </a:endParaRPr>
                    </a:p>
                  </a:txBody>
                  <a:tcPr/>
                </a:tc>
                <a:tc>
                  <a:txBody>
                    <a:bodyPr/>
                    <a:lstStyle/>
                    <a:p>
                      <a:r>
                        <a:rPr lang="en-US" altLang="zh-TW" b="1" dirty="0" smtClean="0">
                          <a:latin typeface="微軟正黑體" pitchFamily="34" charset="-120"/>
                          <a:ea typeface="微軟正黑體" pitchFamily="34" charset="-120"/>
                        </a:rPr>
                        <a:t>2015</a:t>
                      </a:r>
                      <a:r>
                        <a:rPr lang="zh-TW" altLang="en-US" b="1" dirty="0" smtClean="0">
                          <a:latin typeface="微軟正黑體" pitchFamily="34" charset="-120"/>
                          <a:ea typeface="微軟正黑體" pitchFamily="34" charset="-120"/>
                        </a:rPr>
                        <a:t>年</a:t>
                      </a:r>
                      <a:r>
                        <a:rPr lang="en-US" altLang="zh-TW" b="1" dirty="0" smtClean="0">
                          <a:latin typeface="微軟正黑體" pitchFamily="34" charset="-120"/>
                          <a:ea typeface="微軟正黑體" pitchFamily="34" charset="-120"/>
                        </a:rPr>
                        <a:t>10</a:t>
                      </a:r>
                      <a:r>
                        <a:rPr lang="zh-TW" altLang="en-US" b="1" dirty="0" smtClean="0">
                          <a:latin typeface="微軟正黑體" pitchFamily="34" charset="-120"/>
                          <a:ea typeface="微軟正黑體" pitchFamily="34" charset="-120"/>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latin typeface="微軟正黑體" pitchFamily="34" charset="-120"/>
                          <a:ea typeface="微軟正黑體" pitchFamily="34" charset="-120"/>
                        </a:rPr>
                        <a:t>棉花糖</a:t>
                      </a:r>
                      <a:r>
                        <a:rPr lang="en-US" altLang="zh-TW" b="1" dirty="0" smtClean="0">
                          <a:latin typeface="微軟正黑體" pitchFamily="34" charset="-120"/>
                          <a:ea typeface="微軟正黑體" pitchFamily="34" charset="-120"/>
                        </a:rPr>
                        <a:t>(Marshmallow)</a:t>
                      </a:r>
                      <a:endParaRPr lang="zh-TW" altLang="en-US" b="1" dirty="0" smtClean="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latin typeface="微軟正黑體" pitchFamily="34" charset="-120"/>
                          <a:ea typeface="微軟正黑體" pitchFamily="34" charset="-120"/>
                        </a:rPr>
                        <a:t>23</a:t>
                      </a:r>
                      <a:endParaRPr lang="zh-TW" altLang="en-US"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1177845525"/>
                  </a:ext>
                </a:extLst>
              </a:tr>
              <a:tr h="370840">
                <a:tc>
                  <a:txBody>
                    <a:bodyPr/>
                    <a:lstStyle/>
                    <a:p>
                      <a:r>
                        <a:rPr lang="en-US" altLang="zh-TW" b="1" dirty="0" smtClean="0">
                          <a:latin typeface="微軟正黑體" pitchFamily="34" charset="-120"/>
                          <a:ea typeface="微軟正黑體" pitchFamily="34" charset="-120"/>
                        </a:rPr>
                        <a:t>Android 7.0</a:t>
                      </a:r>
                      <a:endParaRPr lang="zh-TW" altLang="en-US" b="1" dirty="0">
                        <a:latin typeface="微軟正黑體" pitchFamily="34" charset="-120"/>
                        <a:ea typeface="微軟正黑體" pitchFamily="34" charset="-120"/>
                      </a:endParaRPr>
                    </a:p>
                  </a:txBody>
                  <a:tcPr/>
                </a:tc>
                <a:tc>
                  <a:txBody>
                    <a:bodyPr/>
                    <a:lstStyle/>
                    <a:p>
                      <a:r>
                        <a:rPr lang="en-US" altLang="zh-TW" b="1" dirty="0" smtClean="0">
                          <a:latin typeface="微軟正黑體" pitchFamily="34" charset="-120"/>
                          <a:ea typeface="微軟正黑體" pitchFamily="34" charset="-120"/>
                        </a:rPr>
                        <a:t>2016</a:t>
                      </a:r>
                      <a:r>
                        <a:rPr lang="zh-TW" altLang="en-US" b="1" dirty="0" smtClean="0">
                          <a:latin typeface="微軟正黑體" pitchFamily="34" charset="-120"/>
                          <a:ea typeface="微軟正黑體" pitchFamily="34" charset="-120"/>
                        </a:rPr>
                        <a:t>年</a:t>
                      </a:r>
                      <a:r>
                        <a:rPr lang="en-US" altLang="zh-TW" b="1" dirty="0" smtClean="0">
                          <a:latin typeface="微軟正黑體" pitchFamily="34" charset="-120"/>
                          <a:ea typeface="微軟正黑體" pitchFamily="34" charset="-120"/>
                        </a:rPr>
                        <a:t>8</a:t>
                      </a:r>
                      <a:r>
                        <a:rPr lang="zh-TW" altLang="en-US" b="1" dirty="0" smtClean="0">
                          <a:latin typeface="微軟正黑體" pitchFamily="34" charset="-120"/>
                          <a:ea typeface="微軟正黑體" pitchFamily="34" charset="-120"/>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latin typeface="微軟正黑體" pitchFamily="34" charset="-120"/>
                          <a:ea typeface="微軟正黑體" pitchFamily="34" charset="-120"/>
                        </a:rPr>
                        <a:t>牛軋糖</a:t>
                      </a:r>
                      <a:r>
                        <a:rPr lang="en-US" altLang="zh-TW" b="1" dirty="0" smtClean="0">
                          <a:latin typeface="微軟正黑體" pitchFamily="34" charset="-120"/>
                          <a:ea typeface="微軟正黑體" pitchFamily="34" charset="-120"/>
                        </a:rPr>
                        <a:t>(Nougat)</a:t>
                      </a:r>
                      <a:endParaRPr lang="zh-TW" altLang="en-US" b="1" dirty="0" smtClean="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latin typeface="微軟正黑體" pitchFamily="34" charset="-120"/>
                          <a:ea typeface="微軟正黑體" pitchFamily="34" charset="-120"/>
                        </a:rPr>
                        <a:t>24</a:t>
                      </a:r>
                      <a:endParaRPr lang="zh-TW" altLang="en-US"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2996264024"/>
                  </a:ext>
                </a:extLst>
              </a:tr>
              <a:tr h="370840">
                <a:tc>
                  <a:txBody>
                    <a:bodyPr/>
                    <a:lstStyle/>
                    <a:p>
                      <a:r>
                        <a:rPr lang="en-US" altLang="zh-TW" b="1" dirty="0" smtClean="0">
                          <a:latin typeface="微軟正黑體" pitchFamily="34" charset="-120"/>
                          <a:ea typeface="微軟正黑體" pitchFamily="34" charset="-120"/>
                        </a:rPr>
                        <a:t>Android 8.0</a:t>
                      </a:r>
                      <a:endParaRPr lang="zh-TW" altLang="en-US" b="1" dirty="0">
                        <a:latin typeface="微軟正黑體" pitchFamily="34" charset="-120"/>
                        <a:ea typeface="微軟正黑體" pitchFamily="34" charset="-120"/>
                      </a:endParaRPr>
                    </a:p>
                  </a:txBody>
                  <a:tcPr/>
                </a:tc>
                <a:tc>
                  <a:txBody>
                    <a:bodyPr/>
                    <a:lstStyle/>
                    <a:p>
                      <a:r>
                        <a:rPr lang="en-US" altLang="zh-TW" b="1" dirty="0" smtClean="0">
                          <a:latin typeface="微軟正黑體" pitchFamily="34" charset="-120"/>
                          <a:ea typeface="微軟正黑體" pitchFamily="34" charset="-120"/>
                        </a:rPr>
                        <a:t>2017</a:t>
                      </a:r>
                      <a:r>
                        <a:rPr lang="zh-TW" altLang="en-US" b="1" dirty="0" smtClean="0">
                          <a:latin typeface="微軟正黑體" pitchFamily="34" charset="-120"/>
                          <a:ea typeface="微軟正黑體" pitchFamily="34" charset="-120"/>
                        </a:rPr>
                        <a:t>年</a:t>
                      </a:r>
                      <a:r>
                        <a:rPr lang="en-US" altLang="zh-TW" b="1" dirty="0" smtClean="0">
                          <a:latin typeface="微軟正黑體" pitchFamily="34" charset="-120"/>
                          <a:ea typeface="微軟正黑體" pitchFamily="34" charset="-120"/>
                        </a:rPr>
                        <a:t>8</a:t>
                      </a:r>
                      <a:r>
                        <a:rPr lang="zh-TW" altLang="en-US" b="1" dirty="0" smtClean="0">
                          <a:latin typeface="微軟正黑體" pitchFamily="34" charset="-120"/>
                          <a:ea typeface="微軟正黑體" pitchFamily="34" charset="-120"/>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smtClean="0">
                          <a:latin typeface="微軟正黑體" pitchFamily="34" charset="-120"/>
                          <a:ea typeface="微軟正黑體" pitchFamily="34" charset="-120"/>
                        </a:rPr>
                        <a:t>奧利奧</a:t>
                      </a:r>
                      <a:r>
                        <a:rPr lang="en-US" altLang="zh-TW" b="1" dirty="0" smtClean="0">
                          <a:latin typeface="微軟正黑體" pitchFamily="34" charset="-120"/>
                          <a:ea typeface="微軟正黑體" pitchFamily="34" charset="-120"/>
                        </a:rPr>
                        <a:t>(Oreo)</a:t>
                      </a:r>
                      <a:endParaRPr lang="zh-TW" altLang="en-US" b="1" dirty="0" smtClean="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b="1" dirty="0" smtClean="0">
                          <a:latin typeface="微軟正黑體" pitchFamily="34" charset="-120"/>
                          <a:ea typeface="微軟正黑體" pitchFamily="34" charset="-120"/>
                        </a:rPr>
                        <a:t>26</a:t>
                      </a:r>
                      <a:endParaRPr lang="zh-TW" altLang="en-US"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45031462"/>
                  </a:ext>
                </a:extLst>
              </a:tr>
            </a:tbl>
          </a:graphicData>
        </a:graphic>
      </p:graphicFrame>
      <p:sp>
        <p:nvSpPr>
          <p:cNvPr id="4" name="矩形 3"/>
          <p:cNvSpPr/>
          <p:nvPr/>
        </p:nvSpPr>
        <p:spPr>
          <a:xfrm>
            <a:off x="467925" y="1079448"/>
            <a:ext cx="201843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版本列表</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68623116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lstStyle/>
          <a:p>
            <a:endParaRPr lang="zh-TW" altLang="en-US"/>
          </a:p>
        </p:txBody>
      </p:sp>
      <p:sp>
        <p:nvSpPr>
          <p:cNvPr id="3" name="矩形 2"/>
          <p:cNvSpPr/>
          <p:nvPr/>
        </p:nvSpPr>
        <p:spPr>
          <a:xfrm>
            <a:off x="467925" y="1079448"/>
            <a:ext cx="201843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altLang="zh-TW" b="1" dirty="0">
                <a:latin typeface="微軟正黑體" pitchFamily="34" charset="-120"/>
                <a:ea typeface="微軟正黑體" pitchFamily="34" charset="-120"/>
              </a:rPr>
              <a:t>Android</a:t>
            </a:r>
            <a:r>
              <a:rPr lang="zh-TW" altLang="en-US" b="1" dirty="0">
                <a:latin typeface="微軟正黑體" pitchFamily="34" charset="-120"/>
                <a:ea typeface="微軟正黑體" pitchFamily="34" charset="-120"/>
              </a:rPr>
              <a:t>版本列表</a:t>
            </a:r>
            <a:endParaRPr lang="zh-TW" altLang="en-US" dirty="0">
              <a:latin typeface="微軟正黑體" pitchFamily="34" charset="-120"/>
              <a:ea typeface="微軟正黑體" pitchFamily="34" charset="-120"/>
            </a:endParaRPr>
          </a:p>
        </p:txBody>
      </p:sp>
      <p:graphicFrame>
        <p:nvGraphicFramePr>
          <p:cNvPr id="4" name="內容版面配置區 2"/>
          <p:cNvGraphicFramePr>
            <a:graphicFrameLocks/>
          </p:cNvGraphicFramePr>
          <p:nvPr>
            <p:extLst>
              <p:ext uri="{D42A27DB-BD31-4B8C-83A1-F6EECF244321}">
                <p14:modId xmlns:p14="http://schemas.microsoft.com/office/powerpoint/2010/main" val="3608827002"/>
              </p:ext>
            </p:extLst>
          </p:nvPr>
        </p:nvGraphicFramePr>
        <p:xfrm>
          <a:off x="457200" y="1493785"/>
          <a:ext cx="8229600" cy="3570399"/>
        </p:xfrm>
        <a:graphic>
          <a:graphicData uri="http://schemas.openxmlformats.org/drawingml/2006/table">
            <a:tbl>
              <a:tblPr firstRow="1" bandRow="1">
                <a:tableStyleId>{5C22544A-7EE6-4342-B048-85BDC9FD1C3A}</a:tableStyleId>
              </a:tblPr>
              <a:tblGrid>
                <a:gridCol w="1639525">
                  <a:extLst>
                    <a:ext uri="{9D8B030D-6E8A-4147-A177-3AD203B41FA5}">
                      <a16:colId xmlns="" xmlns:a16="http://schemas.microsoft.com/office/drawing/2014/main" val="20000"/>
                    </a:ext>
                  </a:extLst>
                </a:gridCol>
                <a:gridCol w="1665185">
                  <a:extLst>
                    <a:ext uri="{9D8B030D-6E8A-4147-A177-3AD203B41FA5}">
                      <a16:colId xmlns="" xmlns:a16="http://schemas.microsoft.com/office/drawing/2014/main" val="20001"/>
                    </a:ext>
                  </a:extLst>
                </a:gridCol>
                <a:gridCol w="3870430">
                  <a:extLst>
                    <a:ext uri="{9D8B030D-6E8A-4147-A177-3AD203B41FA5}">
                      <a16:colId xmlns="" xmlns:a16="http://schemas.microsoft.com/office/drawing/2014/main" val="20002"/>
                    </a:ext>
                  </a:extLst>
                </a:gridCol>
                <a:gridCol w="1054460">
                  <a:extLst>
                    <a:ext uri="{9D8B030D-6E8A-4147-A177-3AD203B41FA5}">
                      <a16:colId xmlns="" xmlns:a16="http://schemas.microsoft.com/office/drawing/2014/main" val="20003"/>
                    </a:ext>
                  </a:extLst>
                </a:gridCol>
              </a:tblGrid>
              <a:tr h="510057">
                <a:tc>
                  <a:txBody>
                    <a:bodyPr/>
                    <a:lstStyle/>
                    <a:p>
                      <a:r>
                        <a:rPr lang="zh-TW" altLang="en-US" sz="1800" b="1" i="0" u="none" strike="noStrike" kern="1200" baseline="0" dirty="0" smtClean="0">
                          <a:solidFill>
                            <a:schemeClr val="lt1"/>
                          </a:solidFill>
                          <a:latin typeface="微軟正黑體" pitchFamily="34" charset="-120"/>
                          <a:ea typeface="微軟正黑體" pitchFamily="34" charset="-120"/>
                          <a:cs typeface="+mn-cs"/>
                        </a:rPr>
                        <a:t>版本</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lt1"/>
                          </a:solidFill>
                          <a:latin typeface="微軟正黑體" pitchFamily="34" charset="-120"/>
                          <a:ea typeface="微軟正黑體" pitchFamily="34" charset="-120"/>
                          <a:cs typeface="+mn-cs"/>
                        </a:rPr>
                        <a:t>發行時間</a:t>
                      </a:r>
                      <a:endParaRPr lang="zh-TW" altLang="en-US" b="1" dirty="0">
                        <a:latin typeface="微軟正黑體" pitchFamily="34" charset="-120"/>
                        <a:ea typeface="微軟正黑體" pitchFamily="34" charset="-120"/>
                      </a:endParaRPr>
                    </a:p>
                  </a:txBody>
                  <a:tcPr/>
                </a:tc>
                <a:tc>
                  <a:txBody>
                    <a:bodyPr/>
                    <a:lstStyle/>
                    <a:p>
                      <a:r>
                        <a:rPr lang="zh-TW" altLang="en-US" sz="1800" b="1" i="0" u="none" strike="noStrike" kern="1200" baseline="0" dirty="0" smtClean="0">
                          <a:solidFill>
                            <a:schemeClr val="lt1"/>
                          </a:solidFill>
                          <a:latin typeface="微軟正黑體" pitchFamily="34" charset="-120"/>
                          <a:ea typeface="微軟正黑體" pitchFamily="34" charset="-120"/>
                          <a:cs typeface="+mn-cs"/>
                        </a:rPr>
                        <a:t>別名</a:t>
                      </a:r>
                      <a:endParaRPr lang="zh-TW" altLang="en-US" b="1"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lt1"/>
                          </a:solidFill>
                          <a:latin typeface="微軟正黑體" pitchFamily="34" charset="-120"/>
                          <a:ea typeface="微軟正黑體" pitchFamily="34" charset="-120"/>
                          <a:cs typeface="+mn-cs"/>
                        </a:rPr>
                        <a:t>API</a:t>
                      </a:r>
                      <a:r>
                        <a:rPr lang="zh-TW" altLang="en-US" sz="1800" b="1" i="0" u="none" strike="noStrike" kern="1200" baseline="0" dirty="0" smtClean="0">
                          <a:solidFill>
                            <a:schemeClr val="lt1"/>
                          </a:solidFill>
                          <a:latin typeface="微軟正黑體" pitchFamily="34" charset="-120"/>
                          <a:ea typeface="微軟正黑體" pitchFamily="34" charset="-120"/>
                          <a:cs typeface="+mn-cs"/>
                        </a:rPr>
                        <a:t>等級</a:t>
                      </a:r>
                      <a:endParaRPr lang="zh-TW" altLang="en-US"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10000"/>
                  </a:ext>
                </a:extLst>
              </a:tr>
              <a:tr h="510057">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9.0</a:t>
                      </a:r>
                    </a:p>
                  </a:txBody>
                  <a:tcPr/>
                </a:tc>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2018</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8</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i="0" u="none" strike="noStrike" kern="1200" baseline="0" dirty="0" smtClean="0">
                          <a:solidFill>
                            <a:schemeClr val="dk1"/>
                          </a:solidFill>
                          <a:latin typeface="微軟正黑體" pitchFamily="34" charset="-120"/>
                          <a:ea typeface="微軟正黑體" pitchFamily="34" charset="-120"/>
                          <a:cs typeface="+mn-cs"/>
                        </a:rPr>
                        <a:t>派（</a:t>
                      </a:r>
                      <a:r>
                        <a:rPr lang="en-US" altLang="zh-TW" sz="1800" b="1" i="0" u="none" strike="noStrike" kern="1200" baseline="0" dirty="0" smtClean="0">
                          <a:solidFill>
                            <a:schemeClr val="dk1"/>
                          </a:solidFill>
                          <a:latin typeface="微軟正黑體" pitchFamily="34" charset="-120"/>
                          <a:ea typeface="微軟正黑體" pitchFamily="34" charset="-120"/>
                          <a:cs typeface="+mn-cs"/>
                        </a:rPr>
                        <a:t>Pie</a:t>
                      </a:r>
                      <a:r>
                        <a:rPr lang="zh-TW" altLang="en-US" sz="1800" b="1" i="0" u="none" strike="noStrike" kern="1200" baseline="0" dirty="0" smtClean="0">
                          <a:solidFill>
                            <a:schemeClr val="dk1"/>
                          </a:solidFill>
                          <a:latin typeface="微軟正黑體" pitchFamily="34" charset="-120"/>
                          <a:ea typeface="微軟正黑體" pitchFamily="34" charset="-120"/>
                          <a:cs typeface="+mn-cs"/>
                        </a:rPr>
                        <a:t>）</a:t>
                      </a:r>
                      <a:endParaRPr lang="en-US" altLang="zh-TW" sz="1800" b="1" i="0" u="none" strike="noStrike" kern="1200" baseline="0" dirty="0" smtClean="0">
                        <a:solidFill>
                          <a:schemeClr val="dk1"/>
                        </a:solidFill>
                        <a:latin typeface="微軟正黑體" pitchFamily="34" charset="-120"/>
                        <a:ea typeface="微軟正黑體" pitchFamily="34" charset="-120"/>
                        <a:cs typeface="+mn-cs"/>
                      </a:endParaRPr>
                    </a:p>
                  </a:txBody>
                  <a:tcPr/>
                </a:tc>
                <a:tc>
                  <a:txBody>
                    <a:bodyPr/>
                    <a:lstStyle/>
                    <a:p>
                      <a:pPr algn="ctr"/>
                      <a:r>
                        <a:rPr lang="en-US" altLang="zh-TW" b="1" dirty="0" smtClean="0">
                          <a:latin typeface="微軟正黑體" pitchFamily="34" charset="-120"/>
                          <a:ea typeface="微軟正黑體" pitchFamily="34" charset="-120"/>
                        </a:rPr>
                        <a:t>28</a:t>
                      </a:r>
                      <a:endParaRPr lang="zh-TW" altLang="en-US" b="1" dirty="0">
                        <a:latin typeface="微軟正黑體" pitchFamily="34" charset="-120"/>
                        <a:ea typeface="微軟正黑體" pitchFamily="34" charset="-120"/>
                      </a:endParaRPr>
                    </a:p>
                  </a:txBody>
                  <a:tcPr/>
                </a:tc>
                <a:extLst>
                  <a:ext uri="{0D108BD9-81ED-4DB2-BD59-A6C34878D82A}">
                    <a16:rowId xmlns="" xmlns:a16="http://schemas.microsoft.com/office/drawing/2014/main" val="10001"/>
                  </a:ext>
                </a:extLst>
              </a:tr>
              <a:tr h="5100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10.0</a:t>
                      </a:r>
                    </a:p>
                  </a:txBody>
                  <a:tcPr/>
                </a:tc>
                <a:tc>
                  <a:txBody>
                    <a:bodyPr/>
                    <a:lstStyle/>
                    <a:p>
                      <a:r>
                        <a:rPr lang="en-US" altLang="zh-TW" sz="1800" b="1" i="0" u="none" strike="noStrike" kern="1200" baseline="0" dirty="0" smtClean="0">
                          <a:solidFill>
                            <a:schemeClr val="dk1"/>
                          </a:solidFill>
                          <a:latin typeface="微軟正黑體" pitchFamily="34" charset="-120"/>
                          <a:ea typeface="微軟正黑體" pitchFamily="34" charset="-120"/>
                          <a:cs typeface="+mn-cs"/>
                        </a:rPr>
                        <a:t>2019</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9</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en-US" altLang="zh-TW" b="1" dirty="0" smtClean="0">
                          <a:latin typeface="微軟正黑體" pitchFamily="34" charset="-120"/>
                          <a:ea typeface="微軟正黑體" pitchFamily="34" charset="-120"/>
                        </a:rPr>
                        <a:t>10</a:t>
                      </a:r>
                      <a:endParaRPr lang="zh-TW" altLang="en-US" b="1" dirty="0">
                        <a:latin typeface="微軟正黑體" pitchFamily="34" charset="-120"/>
                        <a:ea typeface="微軟正黑體" pitchFamily="34" charset="-120"/>
                      </a:endParaRPr>
                    </a:p>
                  </a:txBody>
                  <a:tcPr/>
                </a:tc>
                <a:tc>
                  <a:txBody>
                    <a:bodyPr/>
                    <a:lstStyle/>
                    <a:p>
                      <a:pPr algn="ctr"/>
                      <a:r>
                        <a:rPr lang="en-US" altLang="zh-TW" b="1" dirty="0" smtClean="0">
                          <a:latin typeface="微軟正黑體" pitchFamily="34" charset="-120"/>
                          <a:ea typeface="微軟正黑體" pitchFamily="34" charset="-120"/>
                        </a:rPr>
                        <a:t>29</a:t>
                      </a:r>
                      <a:endParaRPr lang="zh-TW" altLang="en-US" b="1" dirty="0">
                        <a:latin typeface="微軟正黑體" pitchFamily="34" charset="-120"/>
                        <a:ea typeface="微軟正黑體" pitchFamily="34" charset="-120"/>
                      </a:endParaRPr>
                    </a:p>
                  </a:txBody>
                  <a:tcPr/>
                </a:tc>
                <a:extLst>
                  <a:ext uri="{0D108BD9-81ED-4DB2-BD59-A6C34878D82A}">
                    <a16:rowId xmlns="" xmlns:a16="http://schemas.microsoft.com/office/drawing/2014/main" val="10002"/>
                  </a:ext>
                </a:extLst>
              </a:tr>
              <a:tr h="5100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11.0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2020</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9</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en-US" altLang="zh-TW" b="1" dirty="0" smtClean="0">
                          <a:latin typeface="微軟正黑體" pitchFamily="34" charset="-120"/>
                          <a:ea typeface="微軟正黑體" pitchFamily="34" charset="-120"/>
                        </a:rPr>
                        <a:t>11</a:t>
                      </a:r>
                      <a:endParaRPr lang="zh-TW" altLang="en-US" b="1" dirty="0">
                        <a:latin typeface="微軟正黑體" pitchFamily="34" charset="-120"/>
                        <a:ea typeface="微軟正黑體" pitchFamily="34" charset="-120"/>
                      </a:endParaRPr>
                    </a:p>
                  </a:txBody>
                  <a:tcPr/>
                </a:tc>
                <a:tc>
                  <a:txBody>
                    <a:bodyPr/>
                    <a:lstStyle/>
                    <a:p>
                      <a:pPr algn="ctr"/>
                      <a:r>
                        <a:rPr lang="en-US" altLang="zh-TW" b="1" dirty="0" smtClean="0">
                          <a:latin typeface="微軟正黑體" pitchFamily="34" charset="-120"/>
                          <a:ea typeface="微軟正黑體" pitchFamily="34" charset="-120"/>
                        </a:rPr>
                        <a:t>30</a:t>
                      </a:r>
                      <a:endParaRPr lang="zh-TW" altLang="en-US" b="1" dirty="0">
                        <a:latin typeface="微軟正黑體" pitchFamily="34" charset="-120"/>
                        <a:ea typeface="微軟正黑體" pitchFamily="34" charset="-120"/>
                      </a:endParaRPr>
                    </a:p>
                  </a:txBody>
                  <a:tcPr/>
                </a:tc>
              </a:tr>
              <a:tr h="5100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 12.0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2021</a:t>
                      </a:r>
                      <a:r>
                        <a:rPr lang="zh-TW" altLang="en-US" sz="1800" b="1" i="0" u="none" strike="noStrike" kern="1200" baseline="0" dirty="0" smtClean="0">
                          <a:solidFill>
                            <a:schemeClr val="dk1"/>
                          </a:solidFill>
                          <a:latin typeface="微軟正黑體" pitchFamily="34" charset="-120"/>
                          <a:ea typeface="微軟正黑體" pitchFamily="34" charset="-120"/>
                          <a:cs typeface="+mn-cs"/>
                        </a:rPr>
                        <a:t>年</a:t>
                      </a:r>
                      <a:r>
                        <a:rPr lang="en-US" altLang="zh-TW" sz="1800" b="1" i="0" u="none" strike="noStrike" kern="1200" baseline="0" dirty="0" smtClean="0">
                          <a:solidFill>
                            <a:schemeClr val="dk1"/>
                          </a:solidFill>
                          <a:latin typeface="微軟正黑體" pitchFamily="34" charset="-120"/>
                          <a:ea typeface="微軟正黑體" pitchFamily="34" charset="-120"/>
                          <a:cs typeface="+mn-cs"/>
                        </a:rPr>
                        <a:t>10</a:t>
                      </a:r>
                      <a:r>
                        <a:rPr lang="zh-TW" altLang="en-US" sz="1800" b="1" i="0" u="none" strike="noStrike" kern="1200" baseline="0" dirty="0" smtClean="0">
                          <a:solidFill>
                            <a:schemeClr val="dk1"/>
                          </a:solidFill>
                          <a:latin typeface="微軟正黑體" pitchFamily="34" charset="-120"/>
                          <a:ea typeface="微軟正黑體" pitchFamily="34" charset="-120"/>
                          <a:cs typeface="+mn-cs"/>
                        </a:rPr>
                        <a:t>月</a:t>
                      </a:r>
                      <a:endParaRPr lang="zh-TW" altLang="en-US" b="1" dirty="0">
                        <a:latin typeface="微軟正黑體" pitchFamily="34" charset="-120"/>
                        <a:ea typeface="微軟正黑體" pitchFamily="34" charset="-120"/>
                      </a:endParaRPr>
                    </a:p>
                  </a:txBody>
                  <a:tcPr/>
                </a:tc>
                <a:tc>
                  <a:txBody>
                    <a:bodyPr/>
                    <a:lstStyle/>
                    <a:p>
                      <a:r>
                        <a:rPr lang="en-US" altLang="zh-TW" b="1" dirty="0" smtClean="0">
                          <a:latin typeface="微軟正黑體" pitchFamily="34" charset="-120"/>
                          <a:ea typeface="微軟正黑體" pitchFamily="34" charset="-120"/>
                        </a:rPr>
                        <a:t>12</a:t>
                      </a:r>
                      <a:endParaRPr lang="zh-TW" altLang="en-US" b="1" dirty="0">
                        <a:latin typeface="微軟正黑體" pitchFamily="34" charset="-120"/>
                        <a:ea typeface="微軟正黑體" pitchFamily="34" charset="-120"/>
                      </a:endParaRPr>
                    </a:p>
                  </a:txBody>
                  <a:tcPr/>
                </a:tc>
                <a:tc>
                  <a:txBody>
                    <a:bodyPr/>
                    <a:lstStyle/>
                    <a:p>
                      <a:pPr algn="ctr"/>
                      <a:r>
                        <a:rPr lang="en-US" altLang="zh-TW" b="1" dirty="0" smtClean="0">
                          <a:latin typeface="微軟正黑體" pitchFamily="34" charset="-120"/>
                          <a:ea typeface="微軟正黑體" pitchFamily="34" charset="-120"/>
                        </a:rPr>
                        <a:t>31</a:t>
                      </a:r>
                      <a:endParaRPr lang="zh-TW" altLang="en-US" b="1" dirty="0">
                        <a:latin typeface="微軟正黑體" pitchFamily="34" charset="-120"/>
                        <a:ea typeface="微軟正黑體" pitchFamily="34" charset="-120"/>
                      </a:endParaRPr>
                    </a:p>
                  </a:txBody>
                  <a:tcPr/>
                </a:tc>
              </a:tr>
              <a:tr h="5100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Android13.0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微軟正黑體" pitchFamily="34" charset="-120"/>
                          <a:ea typeface="微軟正黑體" pitchFamily="34" charset="-120"/>
                        </a:rPr>
                        <a:t>2022</a:t>
                      </a:r>
                      <a:r>
                        <a:rPr lang="zh-TW" altLang="en-US" b="1" dirty="0" smtClean="0">
                          <a:latin typeface="微軟正黑體" pitchFamily="34" charset="-120"/>
                          <a:ea typeface="微軟正黑體" pitchFamily="34" charset="-120"/>
                        </a:rPr>
                        <a:t>年</a:t>
                      </a:r>
                      <a:r>
                        <a:rPr lang="en-US" altLang="zh-TW" b="1" dirty="0" smtClean="0">
                          <a:latin typeface="微軟正黑體" pitchFamily="34" charset="-120"/>
                          <a:ea typeface="微軟正黑體" pitchFamily="34" charset="-120"/>
                        </a:rPr>
                        <a:t>8</a:t>
                      </a:r>
                      <a:r>
                        <a:rPr lang="zh-TW" altLang="en-US" b="1" dirty="0" smtClean="0">
                          <a:latin typeface="微軟正黑體" pitchFamily="34" charset="-120"/>
                          <a:ea typeface="微軟正黑體" pitchFamily="34" charset="-120"/>
                        </a:rPr>
                        <a:t>月</a:t>
                      </a:r>
                      <a:endParaRPr lang="zh-TW" altLang="en-US" b="1" dirty="0">
                        <a:latin typeface="微軟正黑體" pitchFamily="34" charset="-120"/>
                        <a:ea typeface="微軟正黑體" pitchFamily="34" charset="-120"/>
                      </a:endParaRPr>
                    </a:p>
                  </a:txBody>
                  <a:tcPr/>
                </a:tc>
                <a:tc>
                  <a:txBody>
                    <a:bodyPr/>
                    <a:lstStyle/>
                    <a:p>
                      <a:r>
                        <a:rPr lang="en-US" altLang="zh-TW" b="1" dirty="0" smtClean="0">
                          <a:latin typeface="微軟正黑體" pitchFamily="34" charset="-120"/>
                          <a:ea typeface="微軟正黑體" pitchFamily="34" charset="-120"/>
                        </a:rPr>
                        <a:t>13</a:t>
                      </a:r>
                      <a:endParaRPr lang="zh-TW" altLang="en-US" b="1" dirty="0">
                        <a:latin typeface="微軟正黑體" pitchFamily="34" charset="-120"/>
                        <a:ea typeface="微軟正黑體" pitchFamily="34" charset="-120"/>
                      </a:endParaRPr>
                    </a:p>
                  </a:txBody>
                  <a:tcPr/>
                </a:tc>
                <a:tc>
                  <a:txBody>
                    <a:bodyPr/>
                    <a:lstStyle/>
                    <a:p>
                      <a:pPr algn="ctr"/>
                      <a:r>
                        <a:rPr lang="en-US" altLang="zh-TW" b="1" dirty="0" smtClean="0">
                          <a:latin typeface="微軟正黑體" pitchFamily="34" charset="-120"/>
                          <a:ea typeface="微軟正黑體" pitchFamily="34" charset="-120"/>
                        </a:rPr>
                        <a:t>33</a:t>
                      </a:r>
                      <a:endParaRPr lang="zh-TW" altLang="en-US" b="1" dirty="0">
                        <a:latin typeface="微軟正黑體" pitchFamily="34" charset="-120"/>
                        <a:ea typeface="微軟正黑體" pitchFamily="34" charset="-120"/>
                      </a:endParaRPr>
                    </a:p>
                  </a:txBody>
                  <a:tcPr/>
                </a:tc>
              </a:tr>
              <a:tr h="5100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1" i="0" u="none" strike="noStrike" kern="1200" baseline="0" dirty="0" smtClean="0">
                          <a:solidFill>
                            <a:schemeClr val="dk1"/>
                          </a:solidFill>
                          <a:latin typeface="微軟正黑體" pitchFamily="34" charset="-120"/>
                          <a:ea typeface="微軟正黑體" pitchFamily="34" charset="-120"/>
                          <a:cs typeface="+mn-cs"/>
                        </a:rPr>
                        <a:t>Android14.0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b="1" dirty="0" smtClean="0">
                          <a:latin typeface="微軟正黑體" pitchFamily="34" charset="-120"/>
                          <a:ea typeface="微軟正黑體" pitchFamily="34" charset="-120"/>
                        </a:rPr>
                        <a:t>2023</a:t>
                      </a:r>
                      <a:r>
                        <a:rPr lang="zh-TW" altLang="en-US" b="1" dirty="0" smtClean="0">
                          <a:latin typeface="微軟正黑體" pitchFamily="34" charset="-120"/>
                          <a:ea typeface="微軟正黑體" pitchFamily="34" charset="-120"/>
                        </a:rPr>
                        <a:t>年</a:t>
                      </a:r>
                      <a:r>
                        <a:rPr lang="en-US" altLang="zh-TW" b="1" dirty="0" smtClean="0">
                          <a:latin typeface="微軟正黑體" pitchFamily="34" charset="-120"/>
                          <a:ea typeface="微軟正黑體" pitchFamily="34" charset="-120"/>
                        </a:rPr>
                        <a:t>2</a:t>
                      </a:r>
                      <a:r>
                        <a:rPr lang="zh-TW" altLang="en-US" b="1" dirty="0" smtClean="0">
                          <a:latin typeface="微軟正黑體" pitchFamily="34" charset="-120"/>
                          <a:ea typeface="微軟正黑體" pitchFamily="34" charset="-120"/>
                        </a:rPr>
                        <a:t>月</a:t>
                      </a:r>
                      <a:endParaRPr lang="zh-TW" altLang="en-US" b="1" dirty="0">
                        <a:latin typeface="微軟正黑體" pitchFamily="34" charset="-120"/>
                        <a:ea typeface="微軟正黑體" pitchFamily="34" charset="-120"/>
                      </a:endParaRPr>
                    </a:p>
                  </a:txBody>
                  <a:tcPr/>
                </a:tc>
                <a:tc>
                  <a:txBody>
                    <a:bodyPr/>
                    <a:lstStyle/>
                    <a:p>
                      <a:r>
                        <a:rPr lang="en-US" altLang="zh-TW" b="1" dirty="0" smtClean="0">
                          <a:latin typeface="微軟正黑體" pitchFamily="34" charset="-120"/>
                          <a:ea typeface="微軟正黑體" pitchFamily="34" charset="-120"/>
                        </a:rPr>
                        <a:t>14</a:t>
                      </a:r>
                      <a:endParaRPr lang="zh-TW" altLang="en-US" b="1" dirty="0">
                        <a:latin typeface="微軟正黑體" pitchFamily="34" charset="-120"/>
                        <a:ea typeface="微軟正黑體" pitchFamily="34" charset="-120"/>
                      </a:endParaRPr>
                    </a:p>
                  </a:txBody>
                  <a:tcPr/>
                </a:tc>
                <a:tc>
                  <a:txBody>
                    <a:bodyPr/>
                    <a:lstStyle/>
                    <a:p>
                      <a:pPr algn="ctr"/>
                      <a:r>
                        <a:rPr lang="en-US" altLang="zh-TW" b="1" dirty="0" smtClean="0">
                          <a:latin typeface="微軟正黑體" pitchFamily="34" charset="-120"/>
                          <a:ea typeface="微軟正黑體" pitchFamily="34" charset="-120"/>
                        </a:rPr>
                        <a:t>34</a:t>
                      </a:r>
                      <a:endParaRPr lang="zh-TW" altLang="en-US" b="1" dirty="0">
                        <a:latin typeface="微軟正黑體" pitchFamily="34" charset="-120"/>
                        <a:ea typeface="微軟正黑體" pitchFamily="34" charset="-120"/>
                      </a:endParaRPr>
                    </a:p>
                  </a:txBody>
                  <a:tcPr/>
                </a:tc>
              </a:tr>
            </a:tbl>
          </a:graphicData>
        </a:graphic>
      </p:graphicFrame>
    </p:spTree>
    <p:extLst>
      <p:ext uri="{BB962C8B-B14F-4D97-AF65-F5344CB8AC3E}">
        <p14:creationId xmlns:p14="http://schemas.microsoft.com/office/powerpoint/2010/main" val="377349832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en-US" altLang="zh-TW" dirty="0" smtClean="0"/>
              <a:t>Android</a:t>
            </a:r>
            <a:r>
              <a:rPr lang="zh-TW" altLang="en-US" dirty="0" smtClean="0"/>
              <a:t>是</a:t>
            </a:r>
            <a:r>
              <a:rPr lang="zh-TW" altLang="en-US" dirty="0"/>
              <a:t>一個基於</a:t>
            </a:r>
            <a:r>
              <a:rPr lang="en-US" altLang="zh-TW" dirty="0"/>
              <a:t>Linux</a:t>
            </a:r>
            <a:r>
              <a:rPr lang="zh-TW" altLang="en-US" dirty="0"/>
              <a:t>核心開發的作業系統，但它和一般的</a:t>
            </a:r>
            <a:r>
              <a:rPr lang="en-US" altLang="zh-TW" dirty="0"/>
              <a:t>GNU/Linux</a:t>
            </a:r>
            <a:r>
              <a:rPr lang="zh-TW" altLang="en-US" dirty="0"/>
              <a:t>作業系統的差異很大</a:t>
            </a:r>
            <a:r>
              <a:rPr lang="zh-TW" altLang="en-US" dirty="0" smtClean="0"/>
              <a:t>。</a:t>
            </a:r>
            <a:endParaRPr lang="en-US" altLang="zh-TW" dirty="0" smtClean="0"/>
          </a:p>
          <a:p>
            <a:r>
              <a:rPr lang="en-US" altLang="zh-TW" dirty="0" smtClean="0"/>
              <a:t>Android</a:t>
            </a:r>
            <a:r>
              <a:rPr lang="zh-TW" altLang="en-US" dirty="0" smtClean="0"/>
              <a:t>系統使用</a:t>
            </a:r>
            <a:r>
              <a:rPr lang="zh-TW" altLang="en-US" dirty="0"/>
              <a:t>的視窗圖形界面</a:t>
            </a:r>
            <a:r>
              <a:rPr lang="zh-TW" altLang="en-US" dirty="0" smtClean="0"/>
              <a:t>系統及</a:t>
            </a:r>
            <a:r>
              <a:rPr lang="zh-TW" altLang="en-US" dirty="0"/>
              <a:t>系統函式庫</a:t>
            </a:r>
            <a:r>
              <a:rPr lang="zh-TW" altLang="en-US" dirty="0" smtClean="0"/>
              <a:t>，與</a:t>
            </a:r>
            <a:r>
              <a:rPr lang="zh-TW" altLang="en-US" dirty="0"/>
              <a:t>大部份</a:t>
            </a:r>
            <a:r>
              <a:rPr lang="en-US" altLang="zh-TW" dirty="0"/>
              <a:t>POSIX</a:t>
            </a:r>
            <a:r>
              <a:rPr lang="zh-TW" altLang="en-US" dirty="0"/>
              <a:t>函式相容，但並不是完全</a:t>
            </a:r>
            <a:r>
              <a:rPr lang="zh-TW" altLang="en-US" dirty="0" smtClean="0"/>
              <a:t>相同。因此某些</a:t>
            </a:r>
            <a:r>
              <a:rPr lang="en-US" altLang="zh-TW" dirty="0"/>
              <a:t>GNU/Linux</a:t>
            </a:r>
            <a:r>
              <a:rPr lang="zh-TW" altLang="en-US" dirty="0"/>
              <a:t>環境下的工具不易被移植到</a:t>
            </a:r>
            <a:r>
              <a:rPr lang="en-US" altLang="zh-TW" dirty="0"/>
              <a:t>Android</a:t>
            </a:r>
            <a:r>
              <a:rPr lang="zh-TW" altLang="en-US" dirty="0"/>
              <a:t>系統裡</a:t>
            </a:r>
            <a:r>
              <a:rPr lang="zh-TW" altLang="en-US" dirty="0" smtClean="0"/>
              <a:t>。</a:t>
            </a:r>
            <a:endParaRPr lang="en-US" altLang="zh-TW" dirty="0" smtClean="0"/>
          </a:p>
          <a:p>
            <a:r>
              <a:rPr lang="en-US" altLang="zh-TW" dirty="0" smtClean="0"/>
              <a:t>Android</a:t>
            </a:r>
            <a:r>
              <a:rPr lang="zh-TW" altLang="en-US" dirty="0" smtClean="0"/>
              <a:t>應用程式大都使用</a:t>
            </a:r>
            <a:r>
              <a:rPr lang="en-US" altLang="zh-TW" dirty="0" smtClean="0"/>
              <a:t>Java</a:t>
            </a:r>
            <a:r>
              <a:rPr lang="zh-TW" altLang="en-US" dirty="0" smtClean="0"/>
              <a:t>編寫，執行</a:t>
            </a:r>
            <a:r>
              <a:rPr lang="zh-TW" altLang="en-US" dirty="0"/>
              <a:t>時是</a:t>
            </a:r>
            <a:r>
              <a:rPr lang="zh-TW" altLang="en-US" dirty="0" smtClean="0"/>
              <a:t>透過</a:t>
            </a:r>
            <a:r>
              <a:rPr lang="en-US" altLang="zh-TW" dirty="0" err="1" smtClean="0">
                <a:solidFill>
                  <a:srgbClr val="0070C0"/>
                </a:solidFill>
              </a:rPr>
              <a:t>Dalvik</a:t>
            </a:r>
            <a:r>
              <a:rPr lang="zh-TW" altLang="en-US" dirty="0"/>
              <a:t>的類</a:t>
            </a:r>
            <a:r>
              <a:rPr lang="en-US" altLang="zh-TW" dirty="0"/>
              <a:t>Java</a:t>
            </a:r>
            <a:r>
              <a:rPr lang="zh-TW" altLang="en-US" dirty="0" smtClean="0"/>
              <a:t>虛擬機器來</a:t>
            </a:r>
            <a:r>
              <a:rPr lang="zh-TW" altLang="en-US" dirty="0"/>
              <a:t>執行。</a:t>
            </a:r>
          </a:p>
          <a:p>
            <a:endParaRPr lang="zh-TW" altLang="en-US" dirty="0"/>
          </a:p>
        </p:txBody>
      </p:sp>
    </p:spTree>
    <p:extLst>
      <p:ext uri="{BB962C8B-B14F-4D97-AF65-F5344CB8AC3E}">
        <p14:creationId xmlns:p14="http://schemas.microsoft.com/office/powerpoint/2010/main" val="12339928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Android</a:t>
            </a:r>
          </a:p>
        </p:txBody>
      </p:sp>
      <p:sp>
        <p:nvSpPr>
          <p:cNvPr id="5" name="內容版面配置區 4"/>
          <p:cNvSpPr>
            <a:spLocks noGrp="1"/>
          </p:cNvSpPr>
          <p:nvPr>
            <p:ph idx="1"/>
          </p:nvPr>
        </p:nvSpPr>
        <p:spPr/>
        <p:txBody>
          <a:bodyPr>
            <a:normAutofit/>
          </a:bodyPr>
          <a:lstStyle/>
          <a:p>
            <a:r>
              <a:rPr lang="en-US" altLang="zh-TW" dirty="0" smtClean="0"/>
              <a:t>Android</a:t>
            </a:r>
            <a:r>
              <a:rPr lang="zh-TW" altLang="en-US" dirty="0"/>
              <a:t>有一套自己的系統資源權限管理機制</a:t>
            </a:r>
            <a:r>
              <a:rPr lang="zh-TW" altLang="en-US" dirty="0" smtClean="0"/>
              <a:t>，所有程式都</a:t>
            </a:r>
            <a:r>
              <a:rPr lang="zh-TW" altLang="en-US" dirty="0"/>
              <a:t>是在獨立的</a:t>
            </a:r>
            <a:r>
              <a:rPr lang="zh-TW" altLang="en-US" dirty="0">
                <a:solidFill>
                  <a:srgbClr val="C00000"/>
                </a:solidFill>
              </a:rPr>
              <a:t>沙盒</a:t>
            </a:r>
            <a:r>
              <a:rPr lang="en-US" altLang="zh-TW" dirty="0"/>
              <a:t>(sandbox)</a:t>
            </a:r>
            <a:r>
              <a:rPr lang="zh-TW" altLang="en-US" dirty="0"/>
              <a:t>內執行</a:t>
            </a:r>
            <a:r>
              <a:rPr lang="zh-TW" altLang="en-US" dirty="0" smtClean="0"/>
              <a:t>。</a:t>
            </a:r>
            <a:endParaRPr lang="en-US" altLang="zh-TW" dirty="0" smtClean="0"/>
          </a:p>
          <a:p>
            <a:r>
              <a:rPr lang="zh-TW" altLang="en-US" dirty="0" smtClean="0"/>
              <a:t>自</a:t>
            </a:r>
            <a:r>
              <a:rPr lang="en-US" altLang="zh-TW" dirty="0"/>
              <a:t>Android 4.4</a:t>
            </a:r>
            <a:r>
              <a:rPr lang="zh-TW" altLang="en-US" dirty="0"/>
              <a:t>版</a:t>
            </a:r>
            <a:r>
              <a:rPr lang="zh-TW" altLang="en-US" dirty="0" smtClean="0"/>
              <a:t>起，</a:t>
            </a:r>
            <a:r>
              <a:rPr lang="en-US" altLang="zh-TW" dirty="0" smtClean="0"/>
              <a:t>Google</a:t>
            </a:r>
            <a:r>
              <a:rPr lang="zh-TW" altLang="en-US" dirty="0" smtClean="0"/>
              <a:t>提出</a:t>
            </a:r>
            <a:r>
              <a:rPr lang="en-US" altLang="zh-TW" dirty="0" smtClean="0"/>
              <a:t>Android </a:t>
            </a:r>
            <a:r>
              <a:rPr lang="en-US" altLang="zh-TW" dirty="0"/>
              <a:t>ART(Android Runtime)</a:t>
            </a:r>
            <a:r>
              <a:rPr lang="zh-TW" altLang="en-US" dirty="0"/>
              <a:t>，嘗試取代舊有效率較差的</a:t>
            </a:r>
            <a:r>
              <a:rPr lang="en-US" altLang="zh-TW" dirty="0" err="1"/>
              <a:t>Dalvik</a:t>
            </a:r>
            <a:r>
              <a:rPr lang="zh-TW" altLang="en-US" dirty="0"/>
              <a:t>執行</a:t>
            </a:r>
            <a:r>
              <a:rPr lang="zh-TW" altLang="en-US" dirty="0" smtClean="0"/>
              <a:t>環境。</a:t>
            </a:r>
            <a:endParaRPr lang="en-US" altLang="zh-TW" dirty="0" smtClean="0"/>
          </a:p>
          <a:p>
            <a:r>
              <a:rPr lang="zh-TW" altLang="en-US" dirty="0" smtClean="0"/>
              <a:t>自</a:t>
            </a:r>
            <a:r>
              <a:rPr lang="en-US" altLang="zh-TW" dirty="0"/>
              <a:t>Android 5.0</a:t>
            </a:r>
            <a:r>
              <a:rPr lang="zh-TW" altLang="en-US" dirty="0"/>
              <a:t>，</a:t>
            </a:r>
            <a:r>
              <a:rPr lang="en-US" altLang="zh-TW" dirty="0"/>
              <a:t>ART</a:t>
            </a:r>
            <a:r>
              <a:rPr lang="zh-TW" altLang="en-US" dirty="0"/>
              <a:t>則成為內建且唯一的執行環境</a:t>
            </a:r>
            <a:r>
              <a:rPr lang="zh-TW" altLang="en-US" dirty="0" smtClean="0"/>
              <a:t>。</a:t>
            </a:r>
            <a:endParaRPr lang="zh-TW" altLang="en-US" dirty="0"/>
          </a:p>
        </p:txBody>
      </p:sp>
    </p:spTree>
    <p:extLst>
      <p:ext uri="{BB962C8B-B14F-4D97-AF65-F5344CB8AC3E}">
        <p14:creationId xmlns:p14="http://schemas.microsoft.com/office/powerpoint/2010/main" val="270407318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箭號 1"/>
          <p:cNvSpPr/>
          <p:nvPr/>
        </p:nvSpPr>
        <p:spPr>
          <a:xfrm>
            <a:off x="415271" y="1175935"/>
            <a:ext cx="3510390" cy="450050"/>
          </a:xfrm>
          <a:prstGeom prst="chevron">
            <a:avLst>
              <a:gd name="adj" fmla="val 24603"/>
            </a:avLst>
          </a:prstGeom>
          <a:scene3d>
            <a:camera prst="perspectiveLef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400" dirty="0">
                <a:latin typeface="微軟正黑體" pitchFamily="34" charset="-120"/>
                <a:ea typeface="微軟正黑體" pitchFamily="34" charset="-120"/>
              </a:rPr>
              <a:t>Android</a:t>
            </a:r>
            <a:r>
              <a:rPr lang="zh-TW" altLang="en-US" sz="2400" dirty="0">
                <a:latin typeface="微軟正黑體" pitchFamily="34" charset="-120"/>
                <a:ea typeface="微軟正黑體" pitchFamily="34" charset="-120"/>
              </a:rPr>
              <a:t>操作界面</a:t>
            </a:r>
            <a:r>
              <a:rPr lang="zh-TW" altLang="en-US" sz="2400" dirty="0" smtClean="0">
                <a:latin typeface="微軟正黑體" pitchFamily="34" charset="-120"/>
                <a:ea typeface="微軟正黑體" pitchFamily="34" charset="-120"/>
              </a:rPr>
              <a:t>畫面</a:t>
            </a:r>
            <a:endParaRPr lang="zh-TW" altLang="en-US" sz="2400" dirty="0">
              <a:latin typeface="微軟正黑體" pitchFamily="34" charset="-120"/>
              <a:ea typeface="微軟正黑體" pitchFamily="34"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2078849"/>
            <a:ext cx="8911922" cy="3555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46255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形箭號 1"/>
          <p:cNvSpPr/>
          <p:nvPr/>
        </p:nvSpPr>
        <p:spPr>
          <a:xfrm>
            <a:off x="415271" y="1175935"/>
            <a:ext cx="3510390" cy="450050"/>
          </a:xfrm>
          <a:prstGeom prst="chevron">
            <a:avLst>
              <a:gd name="adj" fmla="val 24603"/>
            </a:avLst>
          </a:prstGeom>
          <a:scene3d>
            <a:camera prst="perspectiveLeft"/>
            <a:lightRig rig="threePt" dir="t"/>
          </a:scene3d>
          <a:sp3d>
            <a:bevelT w="139700" prst="cross"/>
          </a:sp3d>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TW" sz="2400" dirty="0">
                <a:latin typeface="微軟正黑體" pitchFamily="34" charset="-120"/>
                <a:ea typeface="微軟正黑體" pitchFamily="34" charset="-120"/>
              </a:rPr>
              <a:t>Android</a:t>
            </a:r>
            <a:r>
              <a:rPr lang="zh-TW" altLang="en-US" sz="2400" dirty="0">
                <a:latin typeface="微軟正黑體" pitchFamily="34" charset="-120"/>
                <a:ea typeface="微軟正黑體" pitchFamily="34" charset="-120"/>
              </a:rPr>
              <a:t>操作界面</a:t>
            </a:r>
            <a:r>
              <a:rPr lang="zh-TW" altLang="en-US" sz="2400" dirty="0" smtClean="0">
                <a:latin typeface="微軟正黑體" pitchFamily="34" charset="-120"/>
                <a:ea typeface="微軟正黑體" pitchFamily="34" charset="-120"/>
              </a:rPr>
              <a:t>畫面</a:t>
            </a:r>
            <a:endParaRPr lang="zh-TW" altLang="en-US" sz="2400" dirty="0">
              <a:latin typeface="微軟正黑體" pitchFamily="34" charset="-120"/>
              <a:ea typeface="微軟正黑體" pitchFamily="34" charset="-12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10" y="1776334"/>
            <a:ext cx="8797530" cy="345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843738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i</a:t>
            </a:r>
            <a:r>
              <a:rPr lang="en-US" altLang="zh-TW" dirty="0" smtClean="0"/>
              <a:t>OS</a:t>
            </a:r>
            <a:endParaRPr lang="en-US" altLang="zh-TW" dirty="0"/>
          </a:p>
        </p:txBody>
      </p:sp>
      <p:sp>
        <p:nvSpPr>
          <p:cNvPr id="5" name="內容版面配置區 4"/>
          <p:cNvSpPr>
            <a:spLocks noGrp="1"/>
          </p:cNvSpPr>
          <p:nvPr>
            <p:ph idx="1"/>
          </p:nvPr>
        </p:nvSpPr>
        <p:spPr/>
        <p:txBody>
          <a:bodyPr>
            <a:normAutofit/>
          </a:bodyPr>
          <a:lstStyle/>
          <a:p>
            <a:r>
              <a:rPr lang="zh-TW" altLang="en-US" dirty="0" smtClean="0"/>
              <a:t>蘋果電腦作業系統</a:t>
            </a:r>
            <a:r>
              <a:rPr lang="zh-TW" altLang="en-US" dirty="0"/>
              <a:t>是</a:t>
            </a:r>
            <a:r>
              <a:rPr lang="en-US" altLang="zh-TW" dirty="0">
                <a:solidFill>
                  <a:srgbClr val="0070C0"/>
                </a:solidFill>
              </a:rPr>
              <a:t>Mac OS X</a:t>
            </a:r>
            <a:r>
              <a:rPr lang="zh-TW" altLang="en-US" dirty="0" smtClean="0"/>
              <a:t>，</a:t>
            </a:r>
            <a:r>
              <a:rPr lang="en-US" altLang="zh-TW" dirty="0" smtClean="0"/>
              <a:t>iPhone</a:t>
            </a:r>
            <a:r>
              <a:rPr lang="zh-TW" altLang="en-US" dirty="0" smtClean="0"/>
              <a:t>手機的</a:t>
            </a:r>
            <a:r>
              <a:rPr lang="zh-TW" altLang="en-US" dirty="0"/>
              <a:t>作業系統則是</a:t>
            </a:r>
            <a:r>
              <a:rPr lang="en-US" altLang="zh-TW" dirty="0">
                <a:solidFill>
                  <a:srgbClr val="0070C0"/>
                </a:solidFill>
              </a:rPr>
              <a:t>iOS</a:t>
            </a:r>
            <a:r>
              <a:rPr lang="zh-TW" altLang="en-US" dirty="0" smtClean="0"/>
              <a:t>。雖然兩者外觀</a:t>
            </a:r>
            <a:r>
              <a:rPr lang="zh-TW" altLang="en-US" dirty="0"/>
              <a:t>和界面有所不同，</a:t>
            </a:r>
            <a:r>
              <a:rPr lang="zh-TW" altLang="en-US" dirty="0" smtClean="0"/>
              <a:t>但作業系統核心是</a:t>
            </a:r>
            <a:r>
              <a:rPr lang="zh-TW" altLang="en-US" dirty="0"/>
              <a:t>同一套：都是基於</a:t>
            </a:r>
            <a:r>
              <a:rPr lang="en-US" altLang="zh-TW" dirty="0"/>
              <a:t>Darwin</a:t>
            </a:r>
            <a:r>
              <a:rPr lang="zh-TW" altLang="en-US" dirty="0"/>
              <a:t>核心所建構起來的作業系統。</a:t>
            </a:r>
          </a:p>
          <a:p>
            <a:r>
              <a:rPr lang="en-US" altLang="zh-TW" dirty="0"/>
              <a:t>iOS</a:t>
            </a:r>
            <a:r>
              <a:rPr lang="zh-TW" altLang="en-US" dirty="0"/>
              <a:t>最早的版本是在</a:t>
            </a:r>
            <a:r>
              <a:rPr lang="en-US" altLang="zh-TW" dirty="0"/>
              <a:t>2007</a:t>
            </a:r>
            <a:r>
              <a:rPr lang="zh-TW" altLang="en-US" dirty="0"/>
              <a:t>年發行的</a:t>
            </a:r>
            <a:r>
              <a:rPr lang="en-US" altLang="zh-TW" dirty="0"/>
              <a:t>iOS 1.0</a:t>
            </a:r>
            <a:r>
              <a:rPr lang="zh-TW" altLang="en-US" dirty="0"/>
              <a:t>版</a:t>
            </a:r>
            <a:r>
              <a:rPr lang="zh-TW" altLang="en-US" dirty="0" smtClean="0"/>
              <a:t>，最早用</a:t>
            </a:r>
            <a:r>
              <a:rPr lang="zh-TW" altLang="en-US" dirty="0"/>
              <a:t>在第一代的</a:t>
            </a:r>
            <a:r>
              <a:rPr lang="en-US" altLang="zh-TW" dirty="0"/>
              <a:t>iPhone</a:t>
            </a:r>
            <a:r>
              <a:rPr lang="zh-TW" altLang="en-US" dirty="0"/>
              <a:t>手機和</a:t>
            </a:r>
            <a:r>
              <a:rPr lang="en-US" altLang="zh-TW" dirty="0"/>
              <a:t>iPod Touch</a:t>
            </a:r>
            <a:r>
              <a:rPr lang="zh-TW" altLang="en-US" dirty="0"/>
              <a:t>裝置上</a:t>
            </a:r>
            <a:r>
              <a:rPr lang="zh-TW" altLang="en-US" dirty="0" smtClean="0"/>
              <a:t>。</a:t>
            </a:r>
            <a:endParaRPr lang="en-US" altLang="zh-TW" dirty="0" smtClean="0"/>
          </a:p>
          <a:p>
            <a:r>
              <a:rPr lang="en-US" altLang="zh-TW" dirty="0" smtClean="0"/>
              <a:t>iOS</a:t>
            </a:r>
            <a:r>
              <a:rPr lang="zh-TW" altLang="en-US" dirty="0" smtClean="0"/>
              <a:t>作業系統只</a:t>
            </a:r>
            <a:r>
              <a:rPr lang="zh-TW" altLang="en-US" dirty="0"/>
              <a:t>能在</a:t>
            </a:r>
            <a:r>
              <a:rPr lang="zh-TW" altLang="en-US" dirty="0" smtClean="0"/>
              <a:t>蘋果智慧型</a:t>
            </a:r>
            <a:r>
              <a:rPr lang="zh-TW" altLang="en-US" dirty="0"/>
              <a:t>手機上</a:t>
            </a:r>
            <a:r>
              <a:rPr lang="zh-TW" altLang="en-US" dirty="0" smtClean="0"/>
              <a:t>才能</a:t>
            </a:r>
            <a:r>
              <a:rPr lang="zh-TW" altLang="en-US" dirty="0"/>
              <a:t>使用</a:t>
            </a:r>
            <a:r>
              <a:rPr lang="zh-TW" altLang="en-US" dirty="0" smtClean="0"/>
              <a:t>。</a:t>
            </a:r>
            <a:endParaRPr lang="zh-TW" altLang="en-US" dirty="0"/>
          </a:p>
        </p:txBody>
      </p:sp>
    </p:spTree>
    <p:extLst>
      <p:ext uri="{BB962C8B-B14F-4D97-AF65-F5344CB8AC3E}">
        <p14:creationId xmlns:p14="http://schemas.microsoft.com/office/powerpoint/2010/main" val="261830828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80660" y="1268760"/>
            <a:ext cx="287129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altLang="zh-TW" b="1" dirty="0" err="1">
                <a:latin typeface="微軟正黑體" pitchFamily="34" charset="-120"/>
                <a:ea typeface="微軟正黑體" pitchFamily="34" charset="-120"/>
              </a:rPr>
              <a:t>iOS</a:t>
            </a:r>
            <a:r>
              <a:rPr lang="zh-TW" altLang="en-US" b="1" dirty="0">
                <a:latin typeface="微軟正黑體" pitchFamily="34" charset="-120"/>
                <a:ea typeface="微軟正黑體" pitchFamily="34" charset="-120"/>
              </a:rPr>
              <a:t>作業系統主頁畫面截圖</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540" y="2069055"/>
            <a:ext cx="8384249" cy="288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92378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Android </a:t>
            </a:r>
            <a:r>
              <a:rPr lang="en-US" altLang="zh-TW" dirty="0" err="1" smtClean="0"/>
              <a:t>v.s</a:t>
            </a:r>
            <a:r>
              <a:rPr lang="en-US" altLang="zh-TW" dirty="0" smtClean="0"/>
              <a:t>. iOS</a:t>
            </a:r>
            <a:endParaRPr lang="en-US" altLang="zh-TW" dirty="0"/>
          </a:p>
        </p:txBody>
      </p:sp>
      <p:sp>
        <p:nvSpPr>
          <p:cNvPr id="5" name="內容版面配置區 4"/>
          <p:cNvSpPr>
            <a:spLocks noGrp="1"/>
          </p:cNvSpPr>
          <p:nvPr>
            <p:ph idx="1"/>
          </p:nvPr>
        </p:nvSpPr>
        <p:spPr/>
        <p:txBody>
          <a:bodyPr>
            <a:normAutofit/>
          </a:bodyPr>
          <a:lstStyle/>
          <a:p>
            <a:r>
              <a:rPr lang="en-US" altLang="zh-TW" dirty="0" smtClean="0"/>
              <a:t>iOS</a:t>
            </a:r>
            <a:r>
              <a:rPr lang="zh-TW" altLang="en-US" dirty="0" smtClean="0"/>
              <a:t>系統是</a:t>
            </a:r>
            <a:r>
              <a:rPr lang="zh-TW" altLang="en-US" dirty="0"/>
              <a:t>比較封閉的系統</a:t>
            </a:r>
            <a:r>
              <a:rPr lang="zh-TW" altLang="en-US" dirty="0" smtClean="0"/>
              <a:t>。</a:t>
            </a:r>
            <a:endParaRPr lang="en-US" altLang="zh-TW" dirty="0" smtClean="0"/>
          </a:p>
          <a:p>
            <a:r>
              <a:rPr lang="zh-TW" altLang="en-US" dirty="0" smtClean="0"/>
              <a:t>二者官方網站均提供</a:t>
            </a:r>
            <a:r>
              <a:rPr lang="zh-TW" altLang="en-US" dirty="0"/>
              <a:t>「軟體市集</a:t>
            </a:r>
            <a:r>
              <a:rPr lang="zh-TW" altLang="en-US" dirty="0" smtClean="0"/>
              <a:t>」服務供</a:t>
            </a:r>
            <a:r>
              <a:rPr lang="zh-TW" altLang="en-US" dirty="0"/>
              <a:t>使用者下載和</a:t>
            </a:r>
            <a:r>
              <a:rPr lang="zh-TW" altLang="en-US" dirty="0" smtClean="0"/>
              <a:t>安裝應用程式。但</a:t>
            </a:r>
            <a:r>
              <a:rPr lang="en-US" altLang="zh-TW" dirty="0" smtClean="0"/>
              <a:t>iOS</a:t>
            </a:r>
            <a:r>
              <a:rPr lang="zh-TW" altLang="en-US" dirty="0"/>
              <a:t>是不允許使用者從第三方網站安裝未經蘋果公司檢驗的</a:t>
            </a:r>
            <a:r>
              <a:rPr lang="zh-TW" altLang="en-US" dirty="0" smtClean="0"/>
              <a:t>軟體。</a:t>
            </a:r>
            <a:endParaRPr lang="en-US" altLang="zh-TW" dirty="0" smtClean="0"/>
          </a:p>
          <a:p>
            <a:r>
              <a:rPr lang="zh-TW" altLang="en-US" dirty="0" smtClean="0"/>
              <a:t>蘋果</a:t>
            </a:r>
            <a:r>
              <a:rPr lang="zh-TW" altLang="en-US" dirty="0"/>
              <a:t>公司</a:t>
            </a:r>
            <a:r>
              <a:rPr lang="zh-TW" altLang="en-US" dirty="0" smtClean="0"/>
              <a:t>對於軟體</a:t>
            </a:r>
            <a:r>
              <a:rPr lang="zh-TW" altLang="en-US" dirty="0"/>
              <a:t>市集上架的軟體檢驗時間較長、標準也</a:t>
            </a:r>
            <a:r>
              <a:rPr lang="zh-TW" altLang="en-US" dirty="0" smtClean="0"/>
              <a:t>較嚴格。</a:t>
            </a:r>
            <a:endParaRPr lang="en-US" altLang="zh-TW" dirty="0" smtClean="0"/>
          </a:p>
          <a:p>
            <a:r>
              <a:rPr lang="zh-TW" altLang="en-US" dirty="0" smtClean="0"/>
              <a:t>雖然系統較封閉，但</a:t>
            </a:r>
            <a:r>
              <a:rPr lang="en-US" altLang="zh-TW" dirty="0" smtClean="0"/>
              <a:t>iOS</a:t>
            </a:r>
            <a:r>
              <a:rPr lang="zh-TW" altLang="en-US" dirty="0" smtClean="0"/>
              <a:t>環境可能因此較安全。</a:t>
            </a:r>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12260" y="943781"/>
            <a:ext cx="947713" cy="947713"/>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070" y="846138"/>
            <a:ext cx="1260000" cy="1260000"/>
          </a:xfrm>
          <a:prstGeom prst="rect">
            <a:avLst/>
          </a:prstGeom>
        </p:spPr>
      </p:pic>
    </p:spTree>
    <p:extLst>
      <p:ext uri="{BB962C8B-B14F-4D97-AF65-F5344CB8AC3E}">
        <p14:creationId xmlns:p14="http://schemas.microsoft.com/office/powerpoint/2010/main" val="2434182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檔案</a:t>
            </a:r>
            <a:r>
              <a:rPr lang="zh-TW" altLang="en-US" dirty="0" smtClean="0"/>
              <a:t>管理</a:t>
            </a:r>
            <a:endParaRPr lang="zh-TW" altLang="en-US" dirty="0"/>
          </a:p>
        </p:txBody>
      </p:sp>
      <p:sp>
        <p:nvSpPr>
          <p:cNvPr id="5" name="內容版面配置區 4"/>
          <p:cNvSpPr>
            <a:spLocks noGrp="1"/>
          </p:cNvSpPr>
          <p:nvPr>
            <p:ph idx="1"/>
          </p:nvPr>
        </p:nvSpPr>
        <p:spPr/>
        <p:txBody>
          <a:bodyPr>
            <a:normAutofit/>
          </a:bodyPr>
          <a:lstStyle/>
          <a:p>
            <a:r>
              <a:rPr lang="zh-TW" altLang="en-US" dirty="0"/>
              <a:t>由於</a:t>
            </a:r>
            <a:r>
              <a:rPr lang="zh-TW" altLang="en-US" dirty="0" smtClean="0"/>
              <a:t>主記憶體空間</a:t>
            </a:r>
            <a:r>
              <a:rPr lang="zh-TW" altLang="en-US" dirty="0"/>
              <a:t>有限</a:t>
            </a:r>
            <a:r>
              <a:rPr lang="zh-TW" altLang="en-US" dirty="0" smtClean="0"/>
              <a:t>，大部分</a:t>
            </a:r>
            <a:r>
              <a:rPr lang="zh-TW" altLang="en-US" dirty="0"/>
              <a:t>的程序和資料，及作業系統本身都是放在</a:t>
            </a:r>
            <a:r>
              <a:rPr lang="zh-TW" altLang="en-US" dirty="0" smtClean="0">
                <a:solidFill>
                  <a:srgbClr val="0070C0"/>
                </a:solidFill>
              </a:rPr>
              <a:t>輔助記憶體</a:t>
            </a:r>
            <a:r>
              <a:rPr lang="zh-TW" altLang="en-US" dirty="0" smtClean="0"/>
              <a:t>。</a:t>
            </a:r>
            <a:endParaRPr lang="en-US" altLang="zh-TW" dirty="0" smtClean="0"/>
          </a:p>
          <a:p>
            <a:r>
              <a:rPr lang="zh-TW" altLang="en-US" dirty="0" smtClean="0"/>
              <a:t>作業系統的</a:t>
            </a:r>
            <a:r>
              <a:rPr lang="zh-TW" altLang="en-US" dirty="0"/>
              <a:t>檔案</a:t>
            </a:r>
            <a:r>
              <a:rPr lang="zh-TW" altLang="en-US" dirty="0" smtClean="0"/>
              <a:t>管理工作：標示輔助記憶體的資料檔案，有</a:t>
            </a:r>
            <a:r>
              <a:rPr lang="zh-TW" altLang="en-US" dirty="0"/>
              <a:t>條理地</a:t>
            </a:r>
            <a:r>
              <a:rPr lang="zh-TW" altLang="en-US" dirty="0" smtClean="0"/>
              <a:t>組織訊息</a:t>
            </a:r>
            <a:r>
              <a:rPr lang="zh-TW" altLang="en-US" dirty="0"/>
              <a:t>，使檔案能夠</a:t>
            </a:r>
            <a:r>
              <a:rPr lang="zh-TW" altLang="en-US" dirty="0" smtClean="0"/>
              <a:t>合理存取</a:t>
            </a:r>
            <a:r>
              <a:rPr lang="zh-TW" altLang="en-US" dirty="0"/>
              <a:t>與控制，使用者能夠方便而</a:t>
            </a:r>
            <a:r>
              <a:rPr lang="zh-TW" altLang="en-US" dirty="0" smtClean="0"/>
              <a:t>安全</a:t>
            </a:r>
            <a:r>
              <a:rPr lang="en-US" altLang="zh-TW" dirty="0" smtClean="0"/>
              <a:t/>
            </a:r>
            <a:br>
              <a:rPr lang="en-US" altLang="zh-TW" dirty="0" smtClean="0"/>
            </a:br>
            <a:r>
              <a:rPr lang="zh-TW" altLang="en-US" dirty="0" smtClean="0"/>
              <a:t>地使用。</a:t>
            </a:r>
            <a:endParaRPr lang="zh-TW" altLang="en-US" dirty="0"/>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72200" y="3925320"/>
            <a:ext cx="2438400" cy="2438400"/>
          </a:xfrm>
          <a:prstGeom prst="rect">
            <a:avLst/>
          </a:prstGeom>
        </p:spPr>
      </p:pic>
    </p:spTree>
    <p:extLst>
      <p:ext uri="{BB962C8B-B14F-4D97-AF65-F5344CB8AC3E}">
        <p14:creationId xmlns:p14="http://schemas.microsoft.com/office/powerpoint/2010/main" val="80685452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2087995331"/>
              </p:ext>
            </p:extLst>
          </p:nvPr>
        </p:nvGraphicFramePr>
        <p:xfrm>
          <a:off x="734430" y="2438890"/>
          <a:ext cx="7572985" cy="3840480"/>
        </p:xfrm>
        <a:graphic>
          <a:graphicData uri="http://schemas.openxmlformats.org/drawingml/2006/table">
            <a:tbl>
              <a:tblPr firstRow="1" bandRow="1">
                <a:tableStyleId>{6E25E649-3F16-4E02-A733-19D2CDBF48F0}</a:tableStyleId>
              </a:tblPr>
              <a:tblGrid>
                <a:gridCol w="1620180">
                  <a:extLst>
                    <a:ext uri="{9D8B030D-6E8A-4147-A177-3AD203B41FA5}">
                      <a16:colId xmlns="" xmlns:a16="http://schemas.microsoft.com/office/drawing/2014/main" val="20000"/>
                    </a:ext>
                  </a:extLst>
                </a:gridCol>
                <a:gridCol w="3015335">
                  <a:extLst>
                    <a:ext uri="{9D8B030D-6E8A-4147-A177-3AD203B41FA5}">
                      <a16:colId xmlns="" xmlns:a16="http://schemas.microsoft.com/office/drawing/2014/main" val="20001"/>
                    </a:ext>
                  </a:extLst>
                </a:gridCol>
                <a:gridCol w="2937470">
                  <a:extLst>
                    <a:ext uri="{9D8B030D-6E8A-4147-A177-3AD203B41FA5}">
                      <a16:colId xmlns="" xmlns:a16="http://schemas.microsoft.com/office/drawing/2014/main" val="20002"/>
                    </a:ext>
                  </a:extLst>
                </a:gridCol>
              </a:tblGrid>
              <a:tr h="0">
                <a:tc>
                  <a:txBody>
                    <a:bodyPr/>
                    <a:lstStyle/>
                    <a:p>
                      <a:pPr algn="ctr"/>
                      <a:endParaRPr lang="zh-TW" altLang="en-US" sz="2400" dirty="0">
                        <a:latin typeface="微軟正黑體" pitchFamily="34" charset="-120"/>
                        <a:ea typeface="微軟正黑體" pitchFamily="34" charset="-120"/>
                      </a:endParaRPr>
                    </a:p>
                  </a:txBody>
                  <a:tcPr/>
                </a:tc>
                <a:tc>
                  <a:txBody>
                    <a:bodyPr/>
                    <a:lstStyle/>
                    <a:p>
                      <a:pPr algn="ctr"/>
                      <a:r>
                        <a:rPr lang="en-US" altLang="zh-TW" sz="2400" dirty="0" smtClean="0"/>
                        <a:t>Android </a:t>
                      </a:r>
                      <a:endParaRPr lang="zh-TW" altLang="en-US" sz="2400" dirty="0">
                        <a:latin typeface="微軟正黑體" pitchFamily="34" charset="-120"/>
                        <a:ea typeface="微軟正黑體" pitchFamily="34"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dirty="0" smtClean="0"/>
                        <a:t>iOS</a:t>
                      </a:r>
                      <a:endParaRPr lang="zh-TW" altLang="en-US" sz="2400" dirty="0">
                        <a:latin typeface="微軟正黑體" pitchFamily="34" charset="-120"/>
                        <a:ea typeface="微軟正黑體" pitchFamily="34" charset="-120"/>
                      </a:endParaRPr>
                    </a:p>
                  </a:txBody>
                  <a:tcPr/>
                </a:tc>
                <a:extLst>
                  <a:ext uri="{0D108BD9-81ED-4DB2-BD59-A6C34878D82A}">
                    <a16:rowId xmlns="" xmlns:a16="http://schemas.microsoft.com/office/drawing/2014/main" val="10000"/>
                  </a:ext>
                </a:extLst>
              </a:tr>
              <a:tr h="370840">
                <a:tc>
                  <a:txBody>
                    <a:bodyPr/>
                    <a:lstStyle/>
                    <a:p>
                      <a:r>
                        <a:rPr lang="zh-TW" altLang="en-US" sz="2400" b="1" dirty="0" smtClean="0"/>
                        <a:t>系統本質</a:t>
                      </a:r>
                      <a:endParaRPr lang="zh-TW" altLang="en-US" sz="2400" b="1" dirty="0">
                        <a:latin typeface="微軟正黑體" pitchFamily="34" charset="-120"/>
                        <a:ea typeface="微軟正黑體" pitchFamily="34" charset="-120"/>
                      </a:endParaRPr>
                    </a:p>
                  </a:txBody>
                  <a:tcPr/>
                </a:tc>
                <a:tc>
                  <a:txBody>
                    <a:bodyPr/>
                    <a:lstStyle/>
                    <a:p>
                      <a:r>
                        <a:rPr lang="zh-TW" altLang="en-US" sz="2400" b="1" dirty="0" smtClean="0"/>
                        <a:t>開放、多元、有彈性</a:t>
                      </a:r>
                      <a:endParaRPr lang="zh-TW" altLang="en-US" sz="2400"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簡潔、易用、穩定</a:t>
                      </a:r>
                      <a:endParaRPr lang="zh-TW" altLang="en-US" sz="2400"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10001"/>
                  </a:ext>
                </a:extLst>
              </a:tr>
              <a:tr h="370840">
                <a:tc>
                  <a:txBody>
                    <a:bodyPr/>
                    <a:lstStyle/>
                    <a:p>
                      <a:r>
                        <a:rPr lang="zh-TW" altLang="en-US" sz="2400" b="1" dirty="0" smtClean="0"/>
                        <a:t>系統核心</a:t>
                      </a:r>
                      <a:endParaRPr lang="zh-TW" altLang="en-US" sz="2400" b="1" dirty="0">
                        <a:latin typeface="微軟正黑體" pitchFamily="34" charset="-120"/>
                        <a:ea typeface="微軟正黑體" pitchFamily="34" charset="-120"/>
                      </a:endParaRPr>
                    </a:p>
                  </a:txBody>
                  <a:tcPr/>
                </a:tc>
                <a:tc>
                  <a:txBody>
                    <a:bodyPr/>
                    <a:lstStyle/>
                    <a:p>
                      <a:r>
                        <a:rPr lang="en-US" altLang="zh-TW" sz="2400" b="1" dirty="0" smtClean="0"/>
                        <a:t>Linux</a:t>
                      </a:r>
                      <a:endParaRPr lang="zh-TW" altLang="en-US" sz="2400"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2400" b="1" dirty="0" smtClean="0"/>
                        <a:t>OS X(Darwin)</a:t>
                      </a:r>
                      <a:endParaRPr lang="zh-TW" altLang="en-US" sz="2400"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10002"/>
                  </a:ext>
                </a:extLst>
              </a:tr>
              <a:tr h="370840">
                <a:tc>
                  <a:txBody>
                    <a:bodyPr/>
                    <a:lstStyle/>
                    <a:p>
                      <a:r>
                        <a:rPr lang="zh-TW" altLang="en-US" sz="2400" b="1" dirty="0" smtClean="0"/>
                        <a:t>軟體開發語言</a:t>
                      </a:r>
                      <a:endParaRPr lang="zh-TW" altLang="en-US" sz="2400" b="1" dirty="0">
                        <a:latin typeface="微軟正黑體" pitchFamily="34" charset="-120"/>
                        <a:ea typeface="微軟正黑體" pitchFamily="34" charset="-120"/>
                      </a:endParaRPr>
                    </a:p>
                  </a:txBody>
                  <a:tcPr/>
                </a:tc>
                <a:tc>
                  <a:txBody>
                    <a:bodyPr/>
                    <a:lstStyle/>
                    <a:p>
                      <a:r>
                        <a:rPr lang="en-US" altLang="zh-TW" sz="2400" b="1" dirty="0" smtClean="0"/>
                        <a:t>C/C++/Java /</a:t>
                      </a:r>
                      <a:r>
                        <a:rPr lang="en-US" altLang="zh-TW" sz="2400" b="1" dirty="0" err="1" smtClean="0"/>
                        <a:t>Kotlin</a:t>
                      </a:r>
                      <a:endParaRPr lang="zh-TW" altLang="en-US" sz="2400" b="1" dirty="0">
                        <a:latin typeface="微軟正黑體" pitchFamily="34" charset="-120"/>
                        <a:ea typeface="微軟正黑體" pitchFamily="34" charset="-120"/>
                      </a:endParaRPr>
                    </a:p>
                  </a:txBody>
                  <a:tcPr/>
                </a:tc>
                <a:tc>
                  <a:txBody>
                    <a:bodyPr/>
                    <a:lstStyle/>
                    <a:p>
                      <a:r>
                        <a:rPr lang="en-US" altLang="zh-TW" sz="2400" b="1" dirty="0" smtClean="0"/>
                        <a:t>C/C++/Objective-C/Swift</a:t>
                      </a:r>
                      <a:endParaRPr lang="en-US" altLang="zh-TW" sz="2400"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10003"/>
                  </a:ext>
                </a:extLst>
              </a:tr>
              <a:tr h="370840">
                <a:tc>
                  <a:txBody>
                    <a:bodyPr/>
                    <a:lstStyle/>
                    <a:p>
                      <a:r>
                        <a:rPr lang="zh-TW" altLang="en-US" sz="2400" b="1" dirty="0" smtClean="0"/>
                        <a:t>系統客製化</a:t>
                      </a:r>
                      <a:endParaRPr lang="zh-TW" altLang="en-US" sz="2400" b="1" dirty="0">
                        <a:latin typeface="微軟正黑體" pitchFamily="34" charset="-120"/>
                        <a:ea typeface="微軟正黑體" pitchFamily="34" charset="-120"/>
                      </a:endParaRPr>
                    </a:p>
                  </a:txBody>
                  <a:tcPr/>
                </a:tc>
                <a:tc>
                  <a:txBody>
                    <a:bodyPr/>
                    <a:lstStyle/>
                    <a:p>
                      <a:r>
                        <a:rPr lang="zh-TW" altLang="en-US" sz="2400" b="1" dirty="0" smtClean="0"/>
                        <a:t>容易</a:t>
                      </a:r>
                      <a:endParaRPr lang="zh-TW" altLang="en-US" sz="2400"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非常有限，除非越獄</a:t>
                      </a:r>
                      <a:endParaRPr lang="zh-TW" altLang="en-US" sz="2400" b="1" dirty="0" smtClean="0">
                        <a:latin typeface="微軟正黑體" pitchFamily="34" charset="-120"/>
                        <a:ea typeface="微軟正黑體" pitchFamily="34" charset="-120"/>
                      </a:endParaRPr>
                    </a:p>
                  </a:txBody>
                  <a:tcPr/>
                </a:tc>
                <a:extLst>
                  <a:ext uri="{0D108BD9-81ED-4DB2-BD59-A6C34878D82A}">
                    <a16:rowId xmlns="" xmlns:a16="http://schemas.microsoft.com/office/drawing/2014/main" val="10004"/>
                  </a:ext>
                </a:extLst>
              </a:tr>
              <a:tr h="370840">
                <a:tc>
                  <a:txBody>
                    <a:bodyPr/>
                    <a:lstStyle/>
                    <a:p>
                      <a:r>
                        <a:rPr lang="zh-TW" altLang="en-US" sz="2400" b="1" dirty="0" smtClean="0"/>
                        <a:t>可使用記憶卡</a:t>
                      </a:r>
                      <a:endParaRPr lang="zh-TW" altLang="en-US" sz="2400" b="1" dirty="0">
                        <a:latin typeface="微軟正黑體" pitchFamily="34" charset="-120"/>
                        <a:ea typeface="微軟正黑體" pitchFamily="34" charset="-120"/>
                      </a:endParaRPr>
                    </a:p>
                  </a:txBody>
                  <a:tcPr/>
                </a:tc>
                <a:tc>
                  <a:txBody>
                    <a:bodyPr/>
                    <a:lstStyle/>
                    <a:p>
                      <a:r>
                        <a:rPr lang="zh-TW" altLang="en-US" sz="2400" b="1" dirty="0" smtClean="0"/>
                        <a:t>依裝置廠牌型號而有所不同</a:t>
                      </a:r>
                      <a:endParaRPr lang="zh-TW" altLang="en-US" sz="2400" b="1" dirty="0">
                        <a:latin typeface="微軟正黑體" pitchFamily="34" charset="-120"/>
                        <a:ea typeface="微軟正黑體"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b="1" dirty="0" smtClean="0"/>
                        <a:t>無法使用</a:t>
                      </a:r>
                      <a:endParaRPr lang="zh-TW" altLang="en-US" sz="2400" b="1" dirty="0">
                        <a:latin typeface="微軟正黑體" pitchFamily="34" charset="-120"/>
                        <a:ea typeface="微軟正黑體" pitchFamily="34" charset="-120"/>
                      </a:endParaRPr>
                    </a:p>
                  </a:txBody>
                  <a:tcPr/>
                </a:tc>
                <a:extLst>
                  <a:ext uri="{0D108BD9-81ED-4DB2-BD59-A6C34878D82A}">
                    <a16:rowId xmlns="" xmlns:a16="http://schemas.microsoft.com/office/drawing/2014/main" val="10005"/>
                  </a:ext>
                </a:extLst>
              </a:tr>
            </a:tbl>
          </a:graphicData>
        </a:graphic>
      </p:graphicFrame>
      <p:sp>
        <p:nvSpPr>
          <p:cNvPr id="4" name="向下箭號圖說文字 3"/>
          <p:cNvSpPr/>
          <p:nvPr/>
        </p:nvSpPr>
        <p:spPr>
          <a:xfrm>
            <a:off x="734430" y="1538790"/>
            <a:ext cx="7572985" cy="720080"/>
          </a:xfrm>
          <a:prstGeom prst="downArrowCallout">
            <a:avLst>
              <a:gd name="adj1" fmla="val 20659"/>
              <a:gd name="adj2" fmla="val 25000"/>
              <a:gd name="adj3" fmla="val 25000"/>
              <a:gd name="adj4" fmla="val 6497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latin typeface="微軟正黑體" pitchFamily="34" charset="-120"/>
                <a:ea typeface="微軟正黑體" pitchFamily="34" charset="-120"/>
              </a:rPr>
              <a:t>比較熱門的行動裝置作業系統：</a:t>
            </a:r>
            <a:r>
              <a:rPr lang="en-US" altLang="zh-TW" b="1" dirty="0">
                <a:latin typeface="微軟正黑體" pitchFamily="34" charset="-120"/>
                <a:ea typeface="微軟正黑體" pitchFamily="34" charset="-120"/>
              </a:rPr>
              <a:t>Google Android </a:t>
            </a:r>
            <a:r>
              <a:rPr lang="en-US" altLang="zh-TW" b="1" dirty="0" err="1">
                <a:latin typeface="微軟正黑體" pitchFamily="34" charset="-120"/>
                <a:ea typeface="微軟正黑體" pitchFamily="34" charset="-120"/>
              </a:rPr>
              <a:t>VS</a:t>
            </a:r>
            <a:r>
              <a:rPr lang="en-US" altLang="zh-TW" b="1" dirty="0">
                <a:latin typeface="微軟正黑體" pitchFamily="34" charset="-120"/>
                <a:ea typeface="微軟正黑體" pitchFamily="34" charset="-120"/>
              </a:rPr>
              <a:t> Apple </a:t>
            </a:r>
            <a:r>
              <a:rPr lang="en-US" altLang="zh-TW" b="1" dirty="0" err="1" smtClean="0">
                <a:latin typeface="微軟正黑體" pitchFamily="34" charset="-120"/>
                <a:ea typeface="微軟正黑體" pitchFamily="34" charset="-120"/>
              </a:rPr>
              <a:t>iOS</a:t>
            </a:r>
            <a:endParaRPr lang="zh-TW" altLang="en-US" dirty="0">
              <a:latin typeface="微軟正黑體" pitchFamily="34" charset="-120"/>
              <a:ea typeface="微軟正黑體" pitchFamily="34" charset="-120"/>
            </a:endParaRPr>
          </a:p>
        </p:txBody>
      </p:sp>
    </p:spTree>
    <p:extLst>
      <p:ext uri="{BB962C8B-B14F-4D97-AF65-F5344CB8AC3E}">
        <p14:creationId xmlns:p14="http://schemas.microsoft.com/office/powerpoint/2010/main" val="255821739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fontScale="85000" lnSpcReduction="10000"/>
          </a:bodyPr>
          <a:lstStyle/>
          <a:p>
            <a:r>
              <a:rPr lang="zh-TW" altLang="en-US" dirty="0" smtClean="0"/>
              <a:t>　　</a:t>
            </a:r>
            <a:r>
              <a:rPr lang="en-US" altLang="zh-TW" dirty="0" err="1" smtClean="0"/>
              <a:t>Kotlin</a:t>
            </a:r>
            <a:r>
              <a:rPr lang="zh-TW" altLang="en-US" dirty="0" smtClean="0"/>
              <a:t>是</a:t>
            </a:r>
            <a:r>
              <a:rPr lang="en-US" altLang="zh-TW" dirty="0" smtClean="0"/>
              <a:t>2011</a:t>
            </a:r>
            <a:r>
              <a:rPr lang="zh-TW" altLang="en-US" dirty="0" smtClean="0"/>
              <a:t>年才出生的新興的程式語言，它可以生成可在</a:t>
            </a:r>
            <a:r>
              <a:rPr lang="en-US" altLang="zh-TW" dirty="0" smtClean="0"/>
              <a:t>Java</a:t>
            </a:r>
            <a:r>
              <a:rPr lang="zh-TW" altLang="en-US" dirty="0" smtClean="0"/>
              <a:t>虛擬機上執行的程式。</a:t>
            </a:r>
          </a:p>
          <a:p>
            <a:r>
              <a:rPr lang="zh-TW" altLang="en-US" dirty="0" smtClean="0"/>
              <a:t>　　</a:t>
            </a:r>
            <a:r>
              <a:rPr lang="en-US" altLang="zh-TW" dirty="0" err="1" smtClean="0"/>
              <a:t>Kotlin</a:t>
            </a:r>
            <a:r>
              <a:rPr lang="zh-TW" altLang="en-US" dirty="0" smtClean="0"/>
              <a:t>的理念是打造一個與</a:t>
            </a:r>
            <a:r>
              <a:rPr lang="en-US" altLang="zh-TW" dirty="0" smtClean="0"/>
              <a:t>Java</a:t>
            </a:r>
            <a:r>
              <a:rPr lang="zh-TW" altLang="en-US" dirty="0" smtClean="0"/>
              <a:t>相容、安全且簡潔的語言。然而，對</a:t>
            </a:r>
            <a:r>
              <a:rPr lang="en-US" altLang="zh-TW" dirty="0" smtClean="0"/>
              <a:t>Google</a:t>
            </a:r>
            <a:r>
              <a:rPr lang="zh-TW" altLang="en-US" dirty="0" smtClean="0"/>
              <a:t>而言，更重要的可能是</a:t>
            </a:r>
            <a:r>
              <a:rPr lang="en-US" altLang="zh-TW" dirty="0" err="1" smtClean="0"/>
              <a:t>Kotlin</a:t>
            </a:r>
            <a:r>
              <a:rPr lang="zh-TW" altLang="en-US" dirty="0" smtClean="0"/>
              <a:t>的使用授權是</a:t>
            </a:r>
            <a:r>
              <a:rPr lang="en-US" altLang="zh-TW" dirty="0" smtClean="0"/>
              <a:t>Apache 2.0</a:t>
            </a:r>
            <a:r>
              <a:rPr lang="zh-TW" altLang="en-US" dirty="0" smtClean="0"/>
              <a:t>授權，這表示使用</a:t>
            </a:r>
            <a:r>
              <a:rPr lang="en-US" altLang="zh-TW" dirty="0" err="1" smtClean="0"/>
              <a:t>Kotlin</a:t>
            </a:r>
            <a:r>
              <a:rPr lang="zh-TW" altLang="en-US" dirty="0" smtClean="0"/>
              <a:t>會比使用目前由</a:t>
            </a:r>
            <a:r>
              <a:rPr lang="en-US" altLang="zh-TW" dirty="0" smtClean="0"/>
              <a:t>Oracle</a:t>
            </a:r>
            <a:r>
              <a:rPr lang="zh-TW" altLang="en-US" dirty="0" smtClean="0"/>
              <a:t>公司持有的</a:t>
            </a:r>
            <a:r>
              <a:rPr lang="en-US" altLang="zh-TW" dirty="0" smtClean="0"/>
              <a:t>Java</a:t>
            </a:r>
            <a:r>
              <a:rPr lang="zh-TW" altLang="en-US" dirty="0" smtClean="0"/>
              <a:t>語言來得更為自由！</a:t>
            </a:r>
            <a:endParaRPr lang="en-US" altLang="zh-TW" dirty="0" smtClean="0"/>
          </a:p>
          <a:p>
            <a:r>
              <a:rPr lang="zh-TW" altLang="en-US" dirty="0" smtClean="0"/>
              <a:t>　　</a:t>
            </a:r>
            <a:r>
              <a:rPr lang="en-US" altLang="zh-TW" dirty="0" smtClean="0"/>
              <a:t>Google</a:t>
            </a:r>
            <a:r>
              <a:rPr lang="zh-TW" altLang="en-US" dirty="0" smtClean="0"/>
              <a:t>官方自</a:t>
            </a:r>
            <a:r>
              <a:rPr lang="en-US" altLang="zh-TW" dirty="0" smtClean="0"/>
              <a:t>2017</a:t>
            </a:r>
            <a:r>
              <a:rPr lang="zh-TW" altLang="en-US" dirty="0" smtClean="0"/>
              <a:t>年起就大力推廣</a:t>
            </a:r>
            <a:r>
              <a:rPr lang="en-US" altLang="zh-TW" dirty="0" err="1" smtClean="0"/>
              <a:t>Kotlin</a:t>
            </a:r>
            <a:r>
              <a:rPr lang="zh-TW" altLang="en-US" dirty="0" smtClean="0"/>
              <a:t>。其</a:t>
            </a:r>
            <a:r>
              <a:rPr lang="en-US" altLang="zh-TW" dirty="0" smtClean="0"/>
              <a:t>Android Studio</a:t>
            </a:r>
            <a:r>
              <a:rPr lang="zh-TW" altLang="en-US" dirty="0" smtClean="0"/>
              <a:t>開發環境，也立刻就導入了使用</a:t>
            </a:r>
            <a:r>
              <a:rPr lang="en-US" altLang="zh-TW" dirty="0" err="1" smtClean="0"/>
              <a:t>Kotlin</a:t>
            </a:r>
            <a:r>
              <a:rPr lang="zh-TW" altLang="en-US" dirty="0" smtClean="0"/>
              <a:t>進行開發的相關工具。更有人稱</a:t>
            </a:r>
            <a:r>
              <a:rPr lang="en-US" altLang="zh-TW" dirty="0" err="1" smtClean="0"/>
              <a:t>Kotlin</a:t>
            </a:r>
            <a:r>
              <a:rPr lang="zh-TW" altLang="en-US" dirty="0" smtClean="0"/>
              <a:t>可以說是</a:t>
            </a:r>
            <a:r>
              <a:rPr lang="en-US" altLang="zh-TW" dirty="0" smtClean="0"/>
              <a:t>Android</a:t>
            </a:r>
            <a:r>
              <a:rPr lang="zh-TW" altLang="en-US" dirty="0" smtClean="0"/>
              <a:t>界的</a:t>
            </a:r>
            <a:r>
              <a:rPr lang="en-US" altLang="zh-TW" dirty="0" smtClean="0"/>
              <a:t>Swift</a:t>
            </a:r>
            <a:r>
              <a:rPr lang="zh-TW" altLang="en-US" dirty="0" smtClean="0"/>
              <a:t>呢。</a:t>
            </a:r>
            <a:endParaRPr lang="zh-TW" altLang="en-US" dirty="0"/>
          </a:p>
        </p:txBody>
      </p:sp>
    </p:spTree>
    <p:extLst>
      <p:ext uri="{BB962C8B-B14F-4D97-AF65-F5344CB8AC3E}">
        <p14:creationId xmlns:p14="http://schemas.microsoft.com/office/powerpoint/2010/main" val="415062482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p:txBody>
          <a:bodyPr>
            <a:normAutofit fontScale="92500" lnSpcReduction="10000"/>
          </a:bodyPr>
          <a:lstStyle/>
          <a:p>
            <a:r>
              <a:rPr lang="zh-TW" altLang="en-US" dirty="0" smtClean="0"/>
              <a:t>　　「越獄」（</a:t>
            </a:r>
            <a:r>
              <a:rPr lang="en-US" altLang="zh-TW" dirty="0" smtClean="0"/>
              <a:t>jailbreak</a:t>
            </a:r>
            <a:r>
              <a:rPr lang="zh-TW" altLang="en-US" dirty="0" smtClean="0"/>
              <a:t>）這一詞在</a:t>
            </a:r>
            <a:r>
              <a:rPr lang="en-US" altLang="zh-TW" dirty="0" smtClean="0"/>
              <a:t>iOS </a:t>
            </a:r>
            <a:r>
              <a:rPr lang="zh-TW" altLang="en-US" dirty="0" smtClean="0"/>
              <a:t>作業系統上很常見。由於</a:t>
            </a:r>
            <a:r>
              <a:rPr lang="en-US" altLang="zh-TW" dirty="0" smtClean="0"/>
              <a:t>iOS </a:t>
            </a:r>
            <a:r>
              <a:rPr lang="zh-TW" altLang="en-US" dirty="0" smtClean="0"/>
              <a:t>的限制較多，駭客便嘗試破解作業系統，以取得更多系統權限，安裝客製化的軟體。</a:t>
            </a:r>
            <a:endParaRPr lang="en-US" altLang="zh-TW" dirty="0" smtClean="0"/>
          </a:p>
          <a:p>
            <a:r>
              <a:rPr lang="zh-TW" altLang="en-US" dirty="0"/>
              <a:t>　</a:t>
            </a:r>
            <a:r>
              <a:rPr lang="zh-TW" altLang="en-US" dirty="0" smtClean="0"/>
              <a:t>　在</a:t>
            </a:r>
            <a:r>
              <a:rPr lang="en-US" altLang="zh-TW" dirty="0" smtClean="0"/>
              <a:t>Android </a:t>
            </a:r>
            <a:r>
              <a:rPr lang="zh-TW" altLang="en-US" dirty="0" smtClean="0"/>
              <a:t>系統上，雖然客製化已經非常容易了，但不滿足的使用者也會嘗試取得所謂的「</a:t>
            </a:r>
            <a:r>
              <a:rPr lang="en-US" altLang="zh-TW" dirty="0" smtClean="0"/>
              <a:t>root</a:t>
            </a:r>
            <a:r>
              <a:rPr lang="zh-TW" altLang="en-US" dirty="0" smtClean="0"/>
              <a:t>」系統管理員權限，以更進一步地控制自己的行動裝置</a:t>
            </a:r>
            <a:endParaRPr lang="en-US" altLang="zh-TW" dirty="0" smtClean="0"/>
          </a:p>
          <a:p>
            <a:r>
              <a:rPr lang="zh-TW" altLang="en-US" dirty="0"/>
              <a:t>　</a:t>
            </a:r>
            <a:r>
              <a:rPr lang="zh-TW" altLang="en-US" dirty="0" smtClean="0"/>
              <a:t>　越獄程式通常來自不明的出處，越獄後安裝的第三方軟體可能藏有後門，另外，如果不小心沒有操作好的話，可能還會發生無法回覆的破壞或是影響保固呢！</a:t>
            </a:r>
            <a:endParaRPr lang="zh-TW" altLang="en-US" dirty="0"/>
          </a:p>
        </p:txBody>
      </p:sp>
    </p:spTree>
    <p:extLst>
      <p:ext uri="{BB962C8B-B14F-4D97-AF65-F5344CB8AC3E}">
        <p14:creationId xmlns:p14="http://schemas.microsoft.com/office/powerpoint/2010/main" val="547033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Chrome OS</a:t>
            </a:r>
            <a:endParaRPr lang="zh-TW" altLang="en-US" dirty="0"/>
          </a:p>
        </p:txBody>
      </p:sp>
      <p:sp>
        <p:nvSpPr>
          <p:cNvPr id="4" name="內容版面配置區 3"/>
          <p:cNvSpPr>
            <a:spLocks noGrp="1"/>
          </p:cNvSpPr>
          <p:nvPr>
            <p:ph idx="1"/>
          </p:nvPr>
        </p:nvSpPr>
        <p:spPr/>
        <p:txBody>
          <a:bodyPr>
            <a:normAutofit fontScale="85000" lnSpcReduction="20000"/>
          </a:bodyPr>
          <a:lstStyle/>
          <a:p>
            <a:pPr>
              <a:lnSpc>
                <a:spcPct val="120000"/>
              </a:lnSpc>
            </a:pPr>
            <a:r>
              <a:rPr lang="en-US" altLang="zh-TW" dirty="0"/>
              <a:t>Chrome OS </a:t>
            </a:r>
            <a:r>
              <a:rPr lang="zh-TW" altLang="zh-TW" dirty="0"/>
              <a:t>是由</a:t>
            </a:r>
            <a:r>
              <a:rPr lang="en-US" altLang="zh-TW" dirty="0"/>
              <a:t>Google</a:t>
            </a:r>
            <a:r>
              <a:rPr lang="zh-TW" altLang="zh-TW" dirty="0"/>
              <a:t>針對上網裝置推出的輕型作業系統</a:t>
            </a:r>
            <a:r>
              <a:rPr lang="zh-TW" altLang="zh-TW" dirty="0" smtClean="0"/>
              <a:t>。</a:t>
            </a:r>
            <a:endParaRPr lang="en-US" altLang="zh-TW" dirty="0" smtClean="0"/>
          </a:p>
          <a:p>
            <a:pPr>
              <a:lnSpc>
                <a:spcPct val="120000"/>
              </a:lnSpc>
            </a:pPr>
            <a:r>
              <a:rPr lang="en-US" altLang="zh-TW" dirty="0" smtClean="0"/>
              <a:t>Chrome </a:t>
            </a:r>
            <a:r>
              <a:rPr lang="en-US" altLang="zh-TW" dirty="0"/>
              <a:t>OS</a:t>
            </a:r>
            <a:r>
              <a:rPr lang="zh-TW" altLang="zh-TW" dirty="0"/>
              <a:t>的理念就是：使用者不需要安裝任何應用程式，只要有網頁瀏覽器，所有的應用程式都可以在雲端裡執行。也因此，</a:t>
            </a:r>
            <a:r>
              <a:rPr lang="en-US" altLang="zh-TW" dirty="0"/>
              <a:t>Chrome OS</a:t>
            </a:r>
            <a:r>
              <a:rPr lang="zh-TW" altLang="zh-TW" dirty="0"/>
              <a:t>其實沒辦法安裝一般的應用程式</a:t>
            </a:r>
            <a:r>
              <a:rPr lang="zh-TW" altLang="zh-TW" dirty="0" smtClean="0"/>
              <a:t>。</a:t>
            </a:r>
            <a:endParaRPr lang="en-US" altLang="zh-TW" dirty="0" smtClean="0"/>
          </a:p>
          <a:p>
            <a:pPr>
              <a:lnSpc>
                <a:spcPct val="120000"/>
              </a:lnSpc>
            </a:pPr>
            <a:r>
              <a:rPr lang="zh-TW" altLang="zh-TW" dirty="0" smtClean="0"/>
              <a:t>而</a:t>
            </a:r>
            <a:r>
              <a:rPr lang="zh-TW" altLang="zh-TW" dirty="0"/>
              <a:t>雲端上的應用程式（如</a:t>
            </a:r>
            <a:r>
              <a:rPr lang="en-US" altLang="zh-TW" dirty="0"/>
              <a:t>Google</a:t>
            </a:r>
            <a:r>
              <a:rPr lang="zh-TW" altLang="zh-TW" dirty="0"/>
              <a:t>的各式服務）在</a:t>
            </a:r>
            <a:r>
              <a:rPr lang="en-US" altLang="zh-TW" dirty="0"/>
              <a:t>Chrome OS</a:t>
            </a:r>
            <a:r>
              <a:rPr lang="zh-TW" altLang="zh-TW" dirty="0"/>
              <a:t>裡執行時，也包裝得好像就是本機的應用程式一樣。此外，使用者必需要有</a:t>
            </a:r>
            <a:r>
              <a:rPr lang="en-US" altLang="zh-TW" dirty="0"/>
              <a:t>Google</a:t>
            </a:r>
            <a:r>
              <a:rPr lang="zh-TW" altLang="zh-TW" dirty="0"/>
              <a:t>帳號，才得以登入和使用</a:t>
            </a:r>
            <a:r>
              <a:rPr lang="en-US" altLang="zh-TW" dirty="0"/>
              <a:t>Chrome OS </a:t>
            </a:r>
            <a:r>
              <a:rPr lang="zh-TW" altLang="zh-TW" dirty="0" smtClean="0"/>
              <a:t>。</a:t>
            </a:r>
            <a:endParaRPr lang="zh-TW" altLang="en-US" dirty="0"/>
          </a:p>
        </p:txBody>
      </p:sp>
    </p:spTree>
    <p:extLst>
      <p:ext uri="{BB962C8B-B14F-4D97-AF65-F5344CB8AC3E}">
        <p14:creationId xmlns:p14="http://schemas.microsoft.com/office/powerpoint/2010/main" val="42258411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Chrome OS </a:t>
            </a:r>
            <a:r>
              <a:rPr lang="zh-TW" altLang="zh-TW" dirty="0"/>
              <a:t>的桌面截圖</a:t>
            </a:r>
            <a:endParaRPr lang="zh-TW" altLang="en-US" dirty="0"/>
          </a:p>
        </p:txBody>
      </p:sp>
      <p:pic>
        <p:nvPicPr>
          <p:cNvPr id="4" name="Picture 9"/>
          <p:cNvPicPr>
            <a:picLocks noGrp="1"/>
          </p:cNvPicPr>
          <p:nvPr>
            <p:ph idx="1"/>
          </p:nvPr>
        </p:nvPicPr>
        <p:blipFill>
          <a:blip r:embed="rId2"/>
          <a:stretch>
            <a:fillRect/>
          </a:stretch>
        </p:blipFill>
        <p:spPr>
          <a:xfrm>
            <a:off x="1960999" y="2214563"/>
            <a:ext cx="5222002"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854659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周邊設備</a:t>
            </a:r>
            <a:r>
              <a:rPr lang="zh-TW" altLang="en-US" dirty="0" smtClean="0"/>
              <a:t>管理</a:t>
            </a:r>
            <a:endParaRPr lang="zh-TW" altLang="en-US" dirty="0"/>
          </a:p>
        </p:txBody>
      </p:sp>
      <p:sp>
        <p:nvSpPr>
          <p:cNvPr id="5" name="內容版面配置區 4"/>
          <p:cNvSpPr>
            <a:spLocks noGrp="1"/>
          </p:cNvSpPr>
          <p:nvPr>
            <p:ph idx="1"/>
          </p:nvPr>
        </p:nvSpPr>
        <p:spPr/>
        <p:txBody>
          <a:bodyPr>
            <a:normAutofit/>
          </a:bodyPr>
          <a:lstStyle/>
          <a:p>
            <a:r>
              <a:rPr lang="zh-TW" altLang="en-US" dirty="0" smtClean="0"/>
              <a:t>作業系統負責有效管理</a:t>
            </a:r>
            <a:r>
              <a:rPr lang="zh-TW" altLang="en-US" dirty="0"/>
              <a:t>各種周邊設備，</a:t>
            </a:r>
            <a:r>
              <a:rPr lang="zh-TW" altLang="en-US" dirty="0" smtClean="0"/>
              <a:t>最好支援</a:t>
            </a:r>
            <a:r>
              <a:rPr lang="zh-TW" altLang="en-US" dirty="0" smtClean="0">
                <a:solidFill>
                  <a:srgbClr val="C00000"/>
                </a:solidFill>
              </a:rPr>
              <a:t>隨</a:t>
            </a:r>
            <a:r>
              <a:rPr lang="zh-TW" altLang="en-US" dirty="0">
                <a:solidFill>
                  <a:srgbClr val="C00000"/>
                </a:solidFill>
              </a:rPr>
              <a:t>插即用</a:t>
            </a:r>
            <a:r>
              <a:rPr lang="en-US" altLang="zh-TW" dirty="0"/>
              <a:t>(plug-and-play)</a:t>
            </a:r>
            <a:r>
              <a:rPr lang="zh-TW" altLang="en-US" dirty="0"/>
              <a:t>，</a:t>
            </a:r>
            <a:r>
              <a:rPr lang="zh-TW" altLang="en-US" dirty="0" smtClean="0"/>
              <a:t>並提供</a:t>
            </a:r>
            <a:r>
              <a:rPr lang="zh-TW" altLang="en-US" dirty="0"/>
              <a:t>簡易的使用者介面程式，讓</a:t>
            </a:r>
            <a:r>
              <a:rPr lang="zh-TW" altLang="en-US" dirty="0" smtClean="0"/>
              <a:t>使用者即時在</a:t>
            </a:r>
            <a:r>
              <a:rPr lang="zh-TW" altLang="en-US" dirty="0"/>
              <a:t>對設備不熟悉的</a:t>
            </a:r>
            <a:r>
              <a:rPr lang="zh-TW" altLang="en-US" dirty="0" smtClean="0"/>
              <a:t>情況下</a:t>
            </a:r>
            <a:r>
              <a:rPr lang="zh-TW" altLang="en-US" dirty="0"/>
              <a:t>，也能循著導引使用設備。</a:t>
            </a:r>
          </a:p>
          <a:p>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rot="18661614">
            <a:off x="6852673" y="3789739"/>
            <a:ext cx="1625397" cy="1625397"/>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8016" y="4566947"/>
            <a:ext cx="1625397" cy="1625397"/>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32162" y="3924055"/>
            <a:ext cx="1625397" cy="1625397"/>
          </a:xfrm>
          <a:prstGeom prst="rect">
            <a:avLst/>
          </a:prstGeom>
        </p:spPr>
      </p:pic>
      <p:pic>
        <p:nvPicPr>
          <p:cNvPr id="8" name="圖片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9207" y="4123607"/>
            <a:ext cx="1625397" cy="1625397"/>
          </a:xfrm>
          <a:prstGeom prst="rect">
            <a:avLst/>
          </a:prstGeom>
        </p:spPr>
      </p:pic>
    </p:spTree>
    <p:extLst>
      <p:ext uri="{BB962C8B-B14F-4D97-AF65-F5344CB8AC3E}">
        <p14:creationId xmlns:p14="http://schemas.microsoft.com/office/powerpoint/2010/main" val="1298100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57200" y="846138"/>
            <a:ext cx="5509955" cy="1143000"/>
          </a:xfrm>
        </p:spPr>
        <p:txBody>
          <a:bodyPr>
            <a:normAutofit/>
          </a:bodyPr>
          <a:lstStyle/>
          <a:p>
            <a:r>
              <a:rPr lang="zh-TW" altLang="en-US" dirty="0"/>
              <a:t>程序</a:t>
            </a:r>
            <a:r>
              <a:rPr lang="zh-TW" altLang="en-US" dirty="0" smtClean="0"/>
              <a:t>管理</a:t>
            </a:r>
            <a:endParaRPr lang="zh-TW" altLang="en-US" dirty="0"/>
          </a:p>
        </p:txBody>
      </p:sp>
      <p:sp>
        <p:nvSpPr>
          <p:cNvPr id="5" name="內容版面配置區 4"/>
          <p:cNvSpPr>
            <a:spLocks noGrp="1"/>
          </p:cNvSpPr>
          <p:nvPr>
            <p:ph idx="1"/>
          </p:nvPr>
        </p:nvSpPr>
        <p:spPr>
          <a:xfrm>
            <a:off x="457200" y="2213865"/>
            <a:ext cx="5509955" cy="3912298"/>
          </a:xfrm>
        </p:spPr>
        <p:txBody>
          <a:bodyPr>
            <a:normAutofit lnSpcReduction="10000"/>
          </a:bodyPr>
          <a:lstStyle/>
          <a:p>
            <a:r>
              <a:rPr lang="zh-TW" altLang="en-US" dirty="0"/>
              <a:t>每一個程序在</a:t>
            </a:r>
            <a:r>
              <a:rPr lang="zh-TW" altLang="en-US" dirty="0" smtClean="0"/>
              <a:t>作業系統中對應</a:t>
            </a:r>
            <a:r>
              <a:rPr lang="zh-TW" altLang="en-US" dirty="0"/>
              <a:t>著一個</a:t>
            </a:r>
            <a:r>
              <a:rPr lang="zh-TW" altLang="en-US" dirty="0">
                <a:solidFill>
                  <a:srgbClr val="C00000"/>
                </a:solidFill>
              </a:rPr>
              <a:t>程序控制表</a:t>
            </a:r>
            <a:r>
              <a:rPr lang="en-US" altLang="zh-TW" dirty="0" smtClean="0"/>
              <a:t>(PCB</a:t>
            </a:r>
            <a:r>
              <a:rPr lang="en-US" altLang="zh-TW" dirty="0"/>
              <a:t>)</a:t>
            </a:r>
            <a:r>
              <a:rPr lang="zh-TW" altLang="en-US" dirty="0" smtClean="0"/>
              <a:t>，記載</a:t>
            </a:r>
            <a:r>
              <a:rPr lang="zh-TW" altLang="en-US" dirty="0"/>
              <a:t>著該程序的相關資訊</a:t>
            </a:r>
            <a:r>
              <a:rPr lang="zh-TW" altLang="en-US" dirty="0" smtClean="0"/>
              <a:t>及狀態。</a:t>
            </a:r>
            <a:endParaRPr lang="en-US" altLang="zh-TW" dirty="0" smtClean="0"/>
          </a:p>
          <a:p>
            <a:r>
              <a:rPr lang="zh-TW" altLang="en-US" dirty="0" smtClean="0"/>
              <a:t>當</a:t>
            </a:r>
            <a:r>
              <a:rPr lang="zh-TW" altLang="en-US" dirty="0"/>
              <a:t>程序進入</a:t>
            </a:r>
            <a:r>
              <a:rPr lang="zh-TW" altLang="en-US" dirty="0" smtClean="0"/>
              <a:t>系統後，會被</a:t>
            </a:r>
            <a:r>
              <a:rPr lang="zh-TW" altLang="en-US" dirty="0"/>
              <a:t>放在</a:t>
            </a:r>
            <a:r>
              <a:rPr lang="zh-TW" altLang="en-US" dirty="0">
                <a:solidFill>
                  <a:srgbClr val="C00000"/>
                </a:solidFill>
              </a:rPr>
              <a:t>工作佇列</a:t>
            </a:r>
            <a:r>
              <a:rPr lang="en-US" altLang="zh-TW" dirty="0"/>
              <a:t>(job queue</a:t>
            </a:r>
            <a:r>
              <a:rPr lang="en-US" altLang="zh-TW" dirty="0" smtClean="0"/>
              <a:t>)</a:t>
            </a:r>
            <a:r>
              <a:rPr lang="zh-TW" altLang="en-US" dirty="0" smtClean="0"/>
              <a:t>中。</a:t>
            </a:r>
            <a:endParaRPr lang="en-US" altLang="zh-TW" dirty="0" smtClean="0"/>
          </a:p>
          <a:p>
            <a:r>
              <a:rPr lang="zh-TW" altLang="en-US" dirty="0" smtClean="0"/>
              <a:t>就緒並等待</a:t>
            </a:r>
            <a:r>
              <a:rPr lang="zh-TW" altLang="en-US" dirty="0"/>
              <a:t>執行的</a:t>
            </a:r>
            <a:r>
              <a:rPr lang="zh-TW" altLang="en-US" dirty="0" smtClean="0"/>
              <a:t>程序會被</a:t>
            </a:r>
            <a:r>
              <a:rPr lang="zh-TW" altLang="en-US" dirty="0"/>
              <a:t>存放在</a:t>
            </a:r>
            <a:r>
              <a:rPr lang="zh-TW" altLang="en-US" dirty="0">
                <a:solidFill>
                  <a:srgbClr val="C00000"/>
                </a:solidFill>
              </a:rPr>
              <a:t>就緒佇列</a:t>
            </a:r>
            <a:r>
              <a:rPr lang="en-US" altLang="zh-TW" dirty="0"/>
              <a:t>(ready queue)</a:t>
            </a:r>
            <a:r>
              <a:rPr lang="zh-TW" altLang="en-US" dirty="0"/>
              <a:t>，作業系統</a:t>
            </a:r>
            <a:r>
              <a:rPr lang="zh-TW" altLang="en-US" dirty="0" smtClean="0"/>
              <a:t>負責不斷將</a:t>
            </a:r>
            <a:r>
              <a:rPr lang="zh-TW" altLang="en-US" dirty="0"/>
              <a:t>這些程序交給</a:t>
            </a:r>
            <a:r>
              <a:rPr lang="en-US" altLang="zh-TW" dirty="0"/>
              <a:t>CPU</a:t>
            </a:r>
            <a:r>
              <a:rPr lang="zh-TW" altLang="en-US" dirty="0"/>
              <a:t>進行運算</a:t>
            </a:r>
            <a:r>
              <a:rPr lang="zh-TW" altLang="en-US" dirty="0" smtClean="0"/>
              <a:t>。</a:t>
            </a:r>
            <a:endParaRPr lang="zh-TW" altLang="en-US" dirty="0"/>
          </a:p>
        </p:txBody>
      </p:sp>
      <p:sp>
        <p:nvSpPr>
          <p:cNvPr id="7" name="矩形 6"/>
          <p:cNvSpPr/>
          <p:nvPr/>
        </p:nvSpPr>
        <p:spPr>
          <a:xfrm>
            <a:off x="6282190" y="5494584"/>
            <a:ext cx="2466975"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zh-TW" altLang="en-US" b="1" dirty="0">
                <a:solidFill>
                  <a:schemeClr val="bg1"/>
                </a:solidFill>
                <a:latin typeface="微軟正黑體" pitchFamily="34" charset="-120"/>
                <a:ea typeface="微軟正黑體" pitchFamily="34" charset="-120"/>
              </a:rPr>
              <a:t>程序控制</a:t>
            </a:r>
            <a:r>
              <a:rPr lang="zh-TW" altLang="en-US" b="1" dirty="0" smtClean="0">
                <a:solidFill>
                  <a:schemeClr val="bg1"/>
                </a:solidFill>
                <a:latin typeface="微軟正黑體" pitchFamily="34" charset="-120"/>
                <a:ea typeface="微軟正黑體" pitchFamily="34" charset="-120"/>
              </a:rPr>
              <a:t>表</a:t>
            </a:r>
            <a:r>
              <a:rPr lang="en-US" altLang="zh-TW" b="1" dirty="0" smtClean="0">
                <a:solidFill>
                  <a:schemeClr val="bg1"/>
                </a:solidFill>
                <a:latin typeface="微軟正黑體" pitchFamily="34" charset="-120"/>
                <a:ea typeface="微軟正黑體" pitchFamily="34" charset="-120"/>
              </a:rPr>
              <a:t>(PCB)</a:t>
            </a:r>
            <a:endParaRPr lang="zh-TW" altLang="en-US" b="1" dirty="0">
              <a:solidFill>
                <a:schemeClr val="bg1"/>
              </a:solidFill>
              <a:latin typeface="微軟正黑體" pitchFamily="34" charset="-120"/>
              <a:ea typeface="微軟正黑體" pitchFamily="34" charset="-12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683" y="1764821"/>
            <a:ext cx="2340260" cy="3668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1642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4-2 </a:t>
            </a:r>
            <a:r>
              <a:rPr lang="zh-TW" altLang="en-US" dirty="0"/>
              <a:t>各類作業系統</a:t>
            </a:r>
          </a:p>
        </p:txBody>
      </p:sp>
      <p:sp>
        <p:nvSpPr>
          <p:cNvPr id="5" name="內容版面配置區 4"/>
          <p:cNvSpPr>
            <a:spLocks noGrp="1"/>
          </p:cNvSpPr>
          <p:nvPr>
            <p:ph idx="1"/>
          </p:nvPr>
        </p:nvSpPr>
        <p:spPr/>
        <p:txBody>
          <a:bodyPr>
            <a:normAutofit/>
          </a:bodyPr>
          <a:lstStyle/>
          <a:p>
            <a:r>
              <a:rPr lang="zh-TW" altLang="en-US" dirty="0" smtClean="0"/>
              <a:t>作業系統須不斷進步，才能使軟體發展跟上</a:t>
            </a:r>
            <a:r>
              <a:rPr lang="zh-TW" altLang="en-US" dirty="0"/>
              <a:t>硬體的進步速度</a:t>
            </a:r>
            <a:r>
              <a:rPr lang="zh-TW" altLang="en-US" dirty="0" smtClean="0"/>
              <a:t>，以便充分應用新</a:t>
            </a:r>
            <a:r>
              <a:rPr lang="zh-TW" altLang="en-US" dirty="0"/>
              <a:t>硬體</a:t>
            </a:r>
            <a:r>
              <a:rPr lang="zh-TW" altLang="en-US" dirty="0" smtClean="0"/>
              <a:t>。</a:t>
            </a:r>
            <a:endParaRPr lang="zh-TW" altLang="en-US" dirty="0"/>
          </a:p>
        </p:txBody>
      </p:sp>
      <p:graphicFrame>
        <p:nvGraphicFramePr>
          <p:cNvPr id="7" name="資料庫圖表 6"/>
          <p:cNvGraphicFramePr/>
          <p:nvPr>
            <p:extLst>
              <p:ext uri="{D42A27DB-BD31-4B8C-83A1-F6EECF244321}">
                <p14:modId xmlns:p14="http://schemas.microsoft.com/office/powerpoint/2010/main" val="3510224575"/>
              </p:ext>
            </p:extLst>
          </p:nvPr>
        </p:nvGraphicFramePr>
        <p:xfrm>
          <a:off x="1014730" y="3248980"/>
          <a:ext cx="7335815" cy="2745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2673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主機型</a:t>
            </a:r>
            <a:r>
              <a:rPr lang="zh-TW" altLang="en-US" dirty="0" smtClean="0"/>
              <a:t>系統</a:t>
            </a:r>
            <a:endParaRPr lang="zh-TW" altLang="en-US" dirty="0"/>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1441690858"/>
              </p:ext>
            </p:extLst>
          </p:nvPr>
        </p:nvGraphicFramePr>
        <p:xfrm>
          <a:off x="926595" y="1999630"/>
          <a:ext cx="7425825"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4196831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手動操作</a:t>
            </a:r>
            <a:r>
              <a:rPr lang="zh-TW" altLang="en-US" dirty="0" smtClean="0"/>
              <a:t>階段</a:t>
            </a:r>
            <a:endParaRPr lang="zh-TW" altLang="en-US" dirty="0"/>
          </a:p>
        </p:txBody>
      </p:sp>
      <p:sp>
        <p:nvSpPr>
          <p:cNvPr id="5" name="內容版面配置區 4"/>
          <p:cNvSpPr>
            <a:spLocks noGrp="1"/>
          </p:cNvSpPr>
          <p:nvPr>
            <p:ph idx="1"/>
          </p:nvPr>
        </p:nvSpPr>
        <p:spPr/>
        <p:txBody>
          <a:bodyPr>
            <a:normAutofit/>
          </a:bodyPr>
          <a:lstStyle/>
          <a:p>
            <a:r>
              <a:rPr lang="zh-TW" altLang="en-US" dirty="0" smtClean="0"/>
              <a:t>早期電腦體積非常龐大，且</a:t>
            </a:r>
            <a:r>
              <a:rPr lang="zh-TW" altLang="en-US" dirty="0"/>
              <a:t>沒有軟體，</a:t>
            </a:r>
            <a:r>
              <a:rPr lang="zh-TW" altLang="en-US" dirty="0" smtClean="0"/>
              <a:t>也沒有系統負責控制。</a:t>
            </a:r>
            <a:endParaRPr lang="en-US" altLang="zh-TW" dirty="0" smtClean="0"/>
          </a:p>
          <a:p>
            <a:r>
              <a:rPr lang="zh-TW" altLang="en-US" dirty="0" smtClean="0"/>
              <a:t>輸入裝置</a:t>
            </a:r>
            <a:r>
              <a:rPr lang="zh-TW" altLang="en-US" dirty="0"/>
              <a:t>可能是</a:t>
            </a:r>
            <a:r>
              <a:rPr lang="zh-TW" altLang="en-US" dirty="0" smtClean="0"/>
              <a:t>讀卡機和</a:t>
            </a:r>
            <a:r>
              <a:rPr lang="en-US" altLang="zh-TW" dirty="0" smtClean="0"/>
              <a:t/>
            </a:r>
            <a:br>
              <a:rPr lang="en-US" altLang="zh-TW" dirty="0" smtClean="0"/>
            </a:br>
            <a:r>
              <a:rPr lang="zh-TW" altLang="en-US" dirty="0" smtClean="0"/>
              <a:t>磁帶機</a:t>
            </a:r>
            <a:r>
              <a:rPr lang="zh-TW" altLang="en-US" dirty="0"/>
              <a:t>，</a:t>
            </a:r>
            <a:r>
              <a:rPr lang="zh-TW" altLang="en-US" dirty="0" smtClean="0"/>
              <a:t>輸出裝置</a:t>
            </a:r>
            <a:r>
              <a:rPr lang="zh-TW" altLang="en-US" dirty="0"/>
              <a:t>則</a:t>
            </a:r>
            <a:r>
              <a:rPr lang="zh-TW" altLang="en-US" dirty="0" smtClean="0"/>
              <a:t>為印</a:t>
            </a:r>
            <a:r>
              <a:rPr lang="en-US" altLang="zh-TW" dirty="0" smtClean="0"/>
              <a:t/>
            </a:r>
            <a:br>
              <a:rPr lang="en-US" altLang="zh-TW" dirty="0" smtClean="0"/>
            </a:br>
            <a:r>
              <a:rPr lang="zh-TW" altLang="en-US" dirty="0" smtClean="0"/>
              <a:t>表機</a:t>
            </a:r>
            <a:r>
              <a:rPr lang="zh-TW" altLang="en-US" dirty="0"/>
              <a:t>、</a:t>
            </a:r>
            <a:r>
              <a:rPr lang="zh-TW" altLang="en-US" dirty="0" smtClean="0"/>
              <a:t>打孔機或磁帶機。</a:t>
            </a:r>
            <a:endParaRPr lang="en-US" altLang="zh-TW" dirty="0" smtClean="0"/>
          </a:p>
          <a:p>
            <a:r>
              <a:rPr lang="zh-TW" altLang="en-US" dirty="0" smtClean="0"/>
              <a:t>使用者</a:t>
            </a:r>
            <a:r>
              <a:rPr lang="zh-TW" altLang="en-US" dirty="0"/>
              <a:t>獨占計算機的</a:t>
            </a:r>
            <a:r>
              <a:rPr lang="zh-TW" altLang="en-US" dirty="0" smtClean="0"/>
              <a:t>所有</a:t>
            </a:r>
            <a:r>
              <a:rPr lang="en-US" altLang="zh-TW" dirty="0" smtClean="0"/>
              <a:t/>
            </a:r>
            <a:br>
              <a:rPr lang="en-US" altLang="zh-TW" dirty="0" smtClean="0"/>
            </a:br>
            <a:r>
              <a:rPr lang="zh-TW" altLang="en-US" dirty="0" smtClean="0"/>
              <a:t>資源</a:t>
            </a:r>
            <a:r>
              <a:rPr lang="zh-TW" altLang="en-US" dirty="0"/>
              <a:t>，</a:t>
            </a:r>
            <a:r>
              <a:rPr lang="zh-TW" altLang="en-US" dirty="0" smtClean="0"/>
              <a:t>並直接使用硬體。</a:t>
            </a:r>
            <a:endParaRPr lang="en-US" altLang="zh-TW" dirty="0" smtClean="0"/>
          </a:p>
          <a:p>
            <a:endParaRPr lang="zh-TW" altLang="en-US" dirty="0"/>
          </a:p>
        </p:txBody>
      </p:sp>
      <p:sp>
        <p:nvSpPr>
          <p:cNvPr id="6" name="圓角化對角線角落矩形 5">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pic>
        <p:nvPicPr>
          <p:cNvPr id="2050" name="Picture 2" descr="http://album.udn.com/community/img/PSN_PHOTO/tchcvsdp/f_2554801_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12933" y="3218086"/>
            <a:ext cx="3419508" cy="2551174"/>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5283524" y="2978950"/>
            <a:ext cx="1800493"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zh-TW" altLang="en-US" b="1" dirty="0" smtClean="0">
                <a:solidFill>
                  <a:schemeClr val="bg1"/>
                </a:solidFill>
                <a:latin typeface="微軟正黑體" pitchFamily="34" charset="-120"/>
                <a:ea typeface="微軟正黑體" pitchFamily="34" charset="-120"/>
              </a:rPr>
              <a:t>電腦資料打孔紙</a:t>
            </a:r>
            <a:endParaRPr lang="zh-TW" altLang="en-US" b="1" dirty="0">
              <a:solidFill>
                <a:schemeClr val="bg1"/>
              </a:solidFill>
              <a:latin typeface="微軟正黑體" pitchFamily="34" charset="-120"/>
              <a:ea typeface="微軟正黑體" pitchFamily="34" charset="-120"/>
            </a:endParaRPr>
          </a:p>
        </p:txBody>
      </p:sp>
    </p:spTree>
    <p:extLst>
      <p:ext uri="{BB962C8B-B14F-4D97-AF65-F5344CB8AC3E}">
        <p14:creationId xmlns:p14="http://schemas.microsoft.com/office/powerpoint/2010/main" val="42930201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手動操作</a:t>
            </a:r>
            <a:r>
              <a:rPr lang="zh-TW" altLang="en-US" dirty="0" smtClean="0"/>
              <a:t>階段</a:t>
            </a:r>
            <a:endParaRPr lang="zh-TW" altLang="en-US" dirty="0"/>
          </a:p>
        </p:txBody>
      </p:sp>
      <p:sp>
        <p:nvSpPr>
          <p:cNvPr id="5" name="內容版面配置區 4"/>
          <p:cNvSpPr>
            <a:spLocks noGrp="1"/>
          </p:cNvSpPr>
          <p:nvPr>
            <p:ph idx="1"/>
          </p:nvPr>
        </p:nvSpPr>
        <p:spPr/>
        <p:txBody>
          <a:bodyPr>
            <a:normAutofit lnSpcReduction="10000"/>
          </a:bodyPr>
          <a:lstStyle/>
          <a:p>
            <a:r>
              <a:rPr lang="zh-TW" altLang="en-US" dirty="0" smtClean="0"/>
              <a:t>執行</a:t>
            </a:r>
            <a:r>
              <a:rPr lang="zh-TW" altLang="en-US" dirty="0"/>
              <a:t>程式時</a:t>
            </a:r>
            <a:r>
              <a:rPr lang="zh-TW" altLang="en-US" dirty="0" smtClean="0"/>
              <a:t>，要先將計算機初始化，</a:t>
            </a:r>
            <a:r>
              <a:rPr lang="zh-TW" altLang="en-US" dirty="0"/>
              <a:t>然後啟動控制</a:t>
            </a:r>
            <a:r>
              <a:rPr lang="zh-TW" altLang="en-US" dirty="0" smtClean="0"/>
              <a:t>開關。</a:t>
            </a:r>
            <a:endParaRPr lang="en-US" altLang="zh-TW" dirty="0" smtClean="0"/>
          </a:p>
          <a:p>
            <a:pPr lvl="1"/>
            <a:r>
              <a:rPr lang="zh-TW" altLang="en-US" dirty="0" smtClean="0">
                <a:solidFill>
                  <a:srgbClr val="0070C0"/>
                </a:solidFill>
              </a:rPr>
              <a:t>輸入</a:t>
            </a:r>
            <a:r>
              <a:rPr lang="zh-TW" altLang="en-US" dirty="0"/>
              <a:t>：</a:t>
            </a:r>
            <a:r>
              <a:rPr lang="zh-TW" altLang="en-US" dirty="0" smtClean="0"/>
              <a:t>將</a:t>
            </a:r>
            <a:r>
              <a:rPr lang="zh-TW" altLang="en-US" dirty="0"/>
              <a:t>程式、資料</a:t>
            </a:r>
            <a:r>
              <a:rPr lang="zh-TW" altLang="en-US" dirty="0" smtClean="0"/>
              <a:t>和與工作相關</a:t>
            </a:r>
            <a:r>
              <a:rPr lang="zh-TW" altLang="en-US" dirty="0"/>
              <a:t>的控制訊息打洞在打孔紙內</a:t>
            </a:r>
            <a:r>
              <a:rPr lang="zh-TW" altLang="en-US" dirty="0" smtClean="0"/>
              <a:t>，依序輸入計算機。</a:t>
            </a:r>
            <a:endParaRPr lang="en-US" altLang="zh-TW" dirty="0" smtClean="0"/>
          </a:p>
          <a:p>
            <a:pPr lvl="1"/>
            <a:r>
              <a:rPr lang="zh-TW" altLang="en-US" dirty="0" smtClean="0">
                <a:solidFill>
                  <a:srgbClr val="0070C0"/>
                </a:solidFill>
              </a:rPr>
              <a:t>輸出</a:t>
            </a:r>
            <a:r>
              <a:rPr lang="zh-TW" altLang="en-US" dirty="0" smtClean="0"/>
              <a:t>：計算機</a:t>
            </a:r>
            <a:r>
              <a:rPr lang="zh-TW" altLang="en-US" dirty="0"/>
              <a:t>接收到輸入之後</a:t>
            </a:r>
            <a:r>
              <a:rPr lang="zh-TW" altLang="en-US" dirty="0" smtClean="0"/>
              <a:t>，開始</a:t>
            </a:r>
            <a:r>
              <a:rPr lang="zh-TW" altLang="en-US" dirty="0"/>
              <a:t>執行作業。一段時間之後</a:t>
            </a:r>
            <a:r>
              <a:rPr lang="en-US" altLang="zh-TW" dirty="0"/>
              <a:t>(</a:t>
            </a:r>
            <a:r>
              <a:rPr lang="zh-TW" altLang="en-US" dirty="0"/>
              <a:t>可能是數分鐘、數小時</a:t>
            </a:r>
            <a:r>
              <a:rPr lang="zh-TW" altLang="en-US" dirty="0" smtClean="0"/>
              <a:t>、數</a:t>
            </a:r>
            <a:r>
              <a:rPr lang="zh-TW" altLang="en-US" dirty="0"/>
              <a:t>天</a:t>
            </a:r>
            <a:r>
              <a:rPr lang="en-US" altLang="zh-TW" dirty="0" smtClean="0"/>
              <a:t>)</a:t>
            </a:r>
            <a:r>
              <a:rPr lang="zh-TW" altLang="en-US" dirty="0" smtClean="0"/>
              <a:t>產生輸出。</a:t>
            </a:r>
            <a:endParaRPr lang="en-US" altLang="zh-TW" dirty="0" smtClean="0"/>
          </a:p>
          <a:p>
            <a:pPr lvl="1"/>
            <a:r>
              <a:rPr lang="zh-TW" altLang="en-US" dirty="0" smtClean="0">
                <a:solidFill>
                  <a:srgbClr val="0070C0"/>
                </a:solidFill>
              </a:rPr>
              <a:t>除錯</a:t>
            </a:r>
            <a:r>
              <a:rPr lang="zh-TW" altLang="en-US" dirty="0" smtClean="0"/>
              <a:t>：若程式執行有誤，須檢測</a:t>
            </a:r>
            <a:r>
              <a:rPr lang="zh-TW" altLang="en-US" dirty="0"/>
              <a:t>記憶體和暫存器裡的</a:t>
            </a:r>
            <a:r>
              <a:rPr lang="zh-TW" altLang="en-US" dirty="0" smtClean="0"/>
              <a:t>值。</a:t>
            </a:r>
            <a:endParaRPr lang="zh-TW" altLang="en-US" dirty="0"/>
          </a:p>
          <a:p>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42184374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4-1 </a:t>
            </a:r>
            <a:r>
              <a:rPr lang="zh-TW" altLang="en-US" dirty="0"/>
              <a:t>作業系統簡介</a:t>
            </a:r>
          </a:p>
        </p:txBody>
      </p:sp>
      <p:sp>
        <p:nvSpPr>
          <p:cNvPr id="5" name="內容版面配置區 4"/>
          <p:cNvSpPr>
            <a:spLocks noGrp="1"/>
          </p:cNvSpPr>
          <p:nvPr>
            <p:ph idx="1"/>
          </p:nvPr>
        </p:nvSpPr>
        <p:spPr/>
        <p:txBody>
          <a:bodyPr>
            <a:normAutofit fontScale="92500" lnSpcReduction="10000"/>
          </a:bodyPr>
          <a:lstStyle/>
          <a:p>
            <a:r>
              <a:rPr lang="zh-TW" altLang="en-US" dirty="0"/>
              <a:t>作業系統是一個程式，負責管理電腦裡的硬體及周邊設備，扮演介於使用者與電腦硬體的中間人</a:t>
            </a:r>
            <a:r>
              <a:rPr lang="zh-TW" altLang="en-US" dirty="0" smtClean="0"/>
              <a:t>。</a:t>
            </a:r>
            <a:endParaRPr lang="en-US" altLang="zh-TW" dirty="0" smtClean="0"/>
          </a:p>
          <a:p>
            <a:r>
              <a:rPr lang="zh-TW" altLang="en-US" dirty="0" smtClean="0"/>
              <a:t>提供</a:t>
            </a:r>
            <a:r>
              <a:rPr lang="zh-TW" altLang="en-US" dirty="0"/>
              <a:t>使用者一個方便又有效率的環境，使其能夠執行程式</a:t>
            </a:r>
            <a:r>
              <a:rPr lang="zh-TW" altLang="en-US" dirty="0" smtClean="0"/>
              <a:t>。</a:t>
            </a:r>
            <a:endParaRPr lang="en-US" altLang="zh-TW" dirty="0" smtClean="0"/>
          </a:p>
          <a:p>
            <a:r>
              <a:rPr lang="zh-TW" altLang="en-US" dirty="0" smtClean="0"/>
              <a:t>電腦系統大致可分為：</a:t>
            </a:r>
            <a:endParaRPr lang="en-US" altLang="zh-TW" dirty="0" smtClean="0"/>
          </a:p>
          <a:p>
            <a:pPr lvl="1"/>
            <a:r>
              <a:rPr lang="zh-TW" altLang="en-US" dirty="0" smtClean="0">
                <a:solidFill>
                  <a:srgbClr val="0070C0"/>
                </a:solidFill>
              </a:rPr>
              <a:t>硬體</a:t>
            </a:r>
            <a:r>
              <a:rPr lang="en-US" altLang="zh-TW" dirty="0" smtClean="0"/>
              <a:t>(</a:t>
            </a:r>
            <a:r>
              <a:rPr lang="zh-TW" altLang="en-US" dirty="0" smtClean="0"/>
              <a:t>微處理器</a:t>
            </a:r>
            <a:r>
              <a:rPr lang="zh-TW" altLang="en-US" dirty="0"/>
              <a:t>、記憶體及輸出入</a:t>
            </a:r>
            <a:r>
              <a:rPr lang="zh-TW" altLang="en-US" dirty="0" smtClean="0"/>
              <a:t>設備</a:t>
            </a:r>
            <a:r>
              <a:rPr lang="en-US" altLang="zh-TW" dirty="0" smtClean="0"/>
              <a:t>)</a:t>
            </a:r>
          </a:p>
          <a:p>
            <a:pPr lvl="1"/>
            <a:r>
              <a:rPr lang="zh-TW" altLang="en-US" dirty="0" smtClean="0">
                <a:solidFill>
                  <a:srgbClr val="0070C0"/>
                </a:solidFill>
              </a:rPr>
              <a:t>作業系統</a:t>
            </a:r>
            <a:endParaRPr lang="en-US" altLang="zh-TW" dirty="0" smtClean="0">
              <a:solidFill>
                <a:srgbClr val="0070C0"/>
              </a:solidFill>
            </a:endParaRPr>
          </a:p>
          <a:p>
            <a:pPr lvl="1"/>
            <a:r>
              <a:rPr lang="zh-TW" altLang="en-US" dirty="0" smtClean="0">
                <a:solidFill>
                  <a:srgbClr val="0070C0"/>
                </a:solidFill>
              </a:rPr>
              <a:t>應用軟體</a:t>
            </a:r>
            <a:r>
              <a:rPr lang="en-US" altLang="zh-TW" dirty="0" smtClean="0"/>
              <a:t>(</a:t>
            </a:r>
            <a:r>
              <a:rPr lang="zh-TW" altLang="en-US" dirty="0" smtClean="0"/>
              <a:t>常用文書處理軟體、電玩、系統程式等</a:t>
            </a:r>
            <a:r>
              <a:rPr lang="en-US" altLang="zh-TW" dirty="0" smtClean="0"/>
              <a:t>)</a:t>
            </a:r>
          </a:p>
          <a:p>
            <a:pPr lvl="1"/>
            <a:r>
              <a:rPr lang="zh-TW" altLang="en-US" dirty="0" smtClean="0">
                <a:solidFill>
                  <a:srgbClr val="0070C0"/>
                </a:solidFill>
              </a:rPr>
              <a:t>使用者</a:t>
            </a:r>
            <a:r>
              <a:rPr lang="en-US" altLang="zh-TW" dirty="0" smtClean="0"/>
              <a:t>(</a:t>
            </a:r>
            <a:r>
              <a:rPr lang="zh-TW" altLang="en-US" dirty="0" smtClean="0"/>
              <a:t>人</a:t>
            </a:r>
            <a:r>
              <a:rPr lang="zh-TW" altLang="en-US" dirty="0"/>
              <a:t>或其他</a:t>
            </a:r>
            <a:r>
              <a:rPr lang="zh-TW" altLang="en-US" dirty="0" smtClean="0"/>
              <a:t>電腦</a:t>
            </a:r>
            <a:r>
              <a:rPr lang="en-US" altLang="zh-TW" dirty="0" smtClean="0"/>
              <a:t>)</a:t>
            </a:r>
          </a:p>
          <a:p>
            <a:endParaRPr lang="zh-TW" altLang="en-US" dirty="0"/>
          </a:p>
        </p:txBody>
      </p:sp>
    </p:spTree>
    <p:extLst>
      <p:ext uri="{BB962C8B-B14F-4D97-AF65-F5344CB8AC3E}">
        <p14:creationId xmlns:p14="http://schemas.microsoft.com/office/powerpoint/2010/main" val="10686022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a:t>
            </a:r>
            <a:r>
              <a:rPr lang="zh-TW" altLang="en-US" dirty="0" smtClean="0"/>
              <a:t>系統 </a:t>
            </a:r>
            <a:r>
              <a:rPr lang="en-US" altLang="zh-TW" dirty="0"/>
              <a:t>(batch system)</a:t>
            </a:r>
            <a:endParaRPr lang="zh-TW" altLang="en-US" dirty="0"/>
          </a:p>
        </p:txBody>
      </p:sp>
      <p:sp>
        <p:nvSpPr>
          <p:cNvPr id="5" name="內容版面配置區 4"/>
          <p:cNvSpPr>
            <a:spLocks noGrp="1"/>
          </p:cNvSpPr>
          <p:nvPr>
            <p:ph idx="1"/>
          </p:nvPr>
        </p:nvSpPr>
        <p:spPr>
          <a:xfrm>
            <a:off x="457200" y="2213865"/>
            <a:ext cx="5734980" cy="3912298"/>
          </a:xfrm>
        </p:spPr>
        <p:txBody>
          <a:bodyPr>
            <a:normAutofit/>
          </a:bodyPr>
          <a:lstStyle/>
          <a:p>
            <a:r>
              <a:rPr lang="zh-TW" altLang="en-US" dirty="0" smtClean="0"/>
              <a:t>批次系統是在一個</a:t>
            </a:r>
            <a:r>
              <a:rPr lang="zh-TW" altLang="en-US" dirty="0"/>
              <a:t>工作到下一個工作</a:t>
            </a:r>
            <a:r>
              <a:rPr lang="zh-TW" altLang="en-US" dirty="0" smtClean="0"/>
              <a:t>時，負責自動控制</a:t>
            </a:r>
            <a:r>
              <a:rPr lang="zh-TW" altLang="en-US" dirty="0"/>
              <a:t>轉換</a:t>
            </a:r>
            <a:r>
              <a:rPr lang="zh-TW" altLang="en-US" dirty="0" smtClean="0"/>
              <a:t>。由於</a:t>
            </a:r>
            <a:r>
              <a:rPr lang="zh-TW" altLang="en-US" dirty="0"/>
              <a:t>有了作業之間的轉接自動化，因而縮短了</a:t>
            </a:r>
            <a:r>
              <a:rPr lang="zh-TW" altLang="en-US" dirty="0" smtClean="0"/>
              <a:t>作業間</a:t>
            </a:r>
            <a:r>
              <a:rPr lang="zh-TW" altLang="en-US" dirty="0"/>
              <a:t>等待</a:t>
            </a:r>
            <a:r>
              <a:rPr lang="en-US" altLang="zh-TW" dirty="0"/>
              <a:t>CPU</a:t>
            </a:r>
            <a:r>
              <a:rPr lang="zh-TW" altLang="en-US" dirty="0"/>
              <a:t>的時間</a:t>
            </a:r>
            <a:r>
              <a:rPr lang="zh-TW" altLang="en-US" dirty="0" smtClean="0"/>
              <a:t>，較</a:t>
            </a:r>
            <a:r>
              <a:rPr lang="zh-TW" altLang="en-US" dirty="0"/>
              <a:t>能發揮計算機的處理能力</a:t>
            </a:r>
            <a:r>
              <a:rPr lang="zh-TW" altLang="en-US" dirty="0" smtClean="0"/>
              <a:t>。</a:t>
            </a:r>
            <a:endParaRPr lang="en-US" altLang="zh-TW" dirty="0" smtClean="0"/>
          </a:p>
          <a:p>
            <a:r>
              <a:rPr lang="zh-TW" altLang="en-US" dirty="0"/>
              <a:t>批次系統的</a:t>
            </a:r>
            <a:r>
              <a:rPr lang="zh-TW" altLang="en-US" dirty="0" smtClean="0"/>
              <a:t>作業系統常駐</a:t>
            </a:r>
            <a:r>
              <a:rPr lang="zh-TW" altLang="en-US" dirty="0"/>
              <a:t>在記憶體</a:t>
            </a:r>
            <a:r>
              <a:rPr lang="zh-TW" altLang="en-US" dirty="0" smtClean="0"/>
              <a:t>中。</a:t>
            </a:r>
            <a:endParaRPr lang="zh-TW" altLang="en-US" dirty="0"/>
          </a:p>
        </p:txBody>
      </p:sp>
      <p:sp>
        <p:nvSpPr>
          <p:cNvPr id="8" name="矩形 7"/>
          <p:cNvSpPr/>
          <p:nvPr/>
        </p:nvSpPr>
        <p:spPr>
          <a:xfrm>
            <a:off x="6680820" y="5109606"/>
            <a:ext cx="1620180" cy="646331"/>
          </a:xfrm>
          <a:prstGeom prst="rect">
            <a:avLst/>
          </a:prstGeom>
          <a:solidFill>
            <a:schemeClr val="tx2"/>
          </a:solidFill>
        </p:spPr>
        <p:txBody>
          <a:bodyPr wrap="square">
            <a:spAutoFit/>
          </a:bodyPr>
          <a:lstStyle/>
          <a:p>
            <a:pPr algn="ctr"/>
            <a:r>
              <a:rPr lang="zh-TW" altLang="en-US" b="1" dirty="0">
                <a:solidFill>
                  <a:schemeClr val="bg1"/>
                </a:solidFill>
                <a:latin typeface="微軟正黑體" pitchFamily="34" charset="-120"/>
                <a:ea typeface="微軟正黑體" pitchFamily="34" charset="-120"/>
              </a:rPr>
              <a:t>簡單的批次</a:t>
            </a:r>
            <a:r>
              <a:rPr lang="zh-TW" altLang="en-US" b="1" dirty="0" smtClean="0">
                <a:solidFill>
                  <a:schemeClr val="bg1"/>
                </a:solidFill>
                <a:latin typeface="微軟正黑體" pitchFamily="34" charset="-120"/>
                <a:ea typeface="微軟正黑體" pitchFamily="34" charset="-120"/>
              </a:rPr>
              <a:t>系</a:t>
            </a:r>
            <a:endParaRPr lang="en-US" altLang="zh-TW" b="1" dirty="0" smtClean="0">
              <a:solidFill>
                <a:schemeClr val="bg1"/>
              </a:solidFill>
              <a:latin typeface="微軟正黑體" pitchFamily="34" charset="-120"/>
              <a:ea typeface="微軟正黑體" pitchFamily="34" charset="-120"/>
            </a:endParaRPr>
          </a:p>
          <a:p>
            <a:pPr algn="ctr"/>
            <a:r>
              <a:rPr lang="zh-TW" altLang="en-US" b="1" dirty="0" smtClean="0">
                <a:solidFill>
                  <a:schemeClr val="bg1"/>
                </a:solidFill>
                <a:latin typeface="微軟正黑體" pitchFamily="34" charset="-120"/>
                <a:ea typeface="微軟正黑體" pitchFamily="34" charset="-120"/>
              </a:rPr>
              <a:t>統記憶體配置</a:t>
            </a:r>
            <a:endParaRPr lang="zh-TW" altLang="en-US" b="1" dirty="0">
              <a:solidFill>
                <a:schemeClr val="bg1"/>
              </a:solidFill>
              <a:latin typeface="微軟正黑體" pitchFamily="34" charset="-120"/>
              <a:ea typeface="微軟正黑體" pitchFamily="34" charset="-120"/>
            </a:endParaRPr>
          </a:p>
        </p:txBody>
      </p:sp>
      <p:sp>
        <p:nvSpPr>
          <p:cNvPr id="9" name="圓角化對角線角落矩形 8">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110" y="2393885"/>
            <a:ext cx="213360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706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a:t>
            </a:r>
            <a:r>
              <a:rPr lang="zh-TW" altLang="en-US" dirty="0" smtClean="0"/>
              <a:t>系統 </a:t>
            </a:r>
            <a:r>
              <a:rPr lang="en-US" altLang="zh-TW" dirty="0"/>
              <a:t>(batch system)</a:t>
            </a:r>
            <a:endParaRPr lang="zh-TW" altLang="en-US" dirty="0"/>
          </a:p>
        </p:txBody>
      </p:sp>
      <p:sp>
        <p:nvSpPr>
          <p:cNvPr id="5" name="內容版面配置區 4"/>
          <p:cNvSpPr>
            <a:spLocks noGrp="1"/>
          </p:cNvSpPr>
          <p:nvPr>
            <p:ph idx="1"/>
          </p:nvPr>
        </p:nvSpPr>
        <p:spPr/>
        <p:txBody>
          <a:bodyPr>
            <a:normAutofit/>
          </a:bodyPr>
          <a:lstStyle/>
          <a:p>
            <a:r>
              <a:rPr lang="zh-TW" altLang="en-US" dirty="0"/>
              <a:t>作業員把若干相同或類似的工作集合為一整批</a:t>
            </a:r>
            <a:r>
              <a:rPr lang="en-US" altLang="zh-TW" dirty="0"/>
              <a:t>(batched)</a:t>
            </a:r>
            <a:r>
              <a:rPr lang="zh-TW" altLang="en-US" dirty="0"/>
              <a:t>，讀入主記憶體的緩衝區，再轉到磁帶</a:t>
            </a:r>
            <a:r>
              <a:rPr lang="zh-TW" altLang="en-US" dirty="0" smtClean="0"/>
              <a:t>上。</a:t>
            </a:r>
            <a:endParaRPr lang="en-US" altLang="zh-TW" dirty="0" smtClean="0"/>
          </a:p>
          <a:p>
            <a:r>
              <a:rPr lang="zh-TW" altLang="en-US" dirty="0" smtClean="0"/>
              <a:t>由</a:t>
            </a:r>
            <a:r>
              <a:rPr lang="zh-TW" altLang="en-US" dirty="0"/>
              <a:t>系統監控程式</a:t>
            </a:r>
            <a:r>
              <a:rPr lang="zh-TW" altLang="en-US" dirty="0" smtClean="0"/>
              <a:t>接手，負責</a:t>
            </a:r>
            <a:r>
              <a:rPr lang="zh-TW" altLang="en-US" dirty="0"/>
              <a:t>將磁帶上的每個作業循序讀入主記憶體中，交給</a:t>
            </a:r>
            <a:r>
              <a:rPr lang="en-US" altLang="zh-TW" dirty="0"/>
              <a:t>CPU</a:t>
            </a:r>
            <a:r>
              <a:rPr lang="zh-TW" altLang="en-US" dirty="0"/>
              <a:t>去運算處理</a:t>
            </a:r>
            <a:r>
              <a:rPr lang="zh-TW" altLang="en-US" dirty="0" smtClean="0"/>
              <a:t>。</a:t>
            </a:r>
            <a:endParaRPr lang="en-US" altLang="zh-TW" dirty="0" smtClean="0"/>
          </a:p>
          <a:p>
            <a:r>
              <a:rPr lang="zh-TW" altLang="en-US" dirty="0" smtClean="0"/>
              <a:t>一個</a:t>
            </a:r>
            <a:r>
              <a:rPr lang="zh-TW" altLang="en-US" dirty="0"/>
              <a:t>作業接著一個作業運作，直到整批全部完成，再把下批作業讀入磁帶，以同樣的方式進行處理</a:t>
            </a:r>
            <a:r>
              <a:rPr lang="zh-TW" altLang="en-US" dirty="0" smtClean="0"/>
              <a:t>。</a:t>
            </a:r>
            <a:endParaRPr lang="en-US" altLang="zh-TW" dirty="0" smtClean="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5852546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批次</a:t>
            </a:r>
            <a:r>
              <a:rPr lang="zh-TW" altLang="en-US" dirty="0" smtClean="0"/>
              <a:t>系統 </a:t>
            </a:r>
            <a:r>
              <a:rPr lang="en-US" altLang="zh-TW" dirty="0"/>
              <a:t>(batch system)</a:t>
            </a:r>
            <a:endParaRPr lang="zh-TW" altLang="en-US" dirty="0"/>
          </a:p>
        </p:txBody>
      </p:sp>
      <p:sp>
        <p:nvSpPr>
          <p:cNvPr id="5" name="內容版面配置區 4"/>
          <p:cNvSpPr>
            <a:spLocks noGrp="1"/>
          </p:cNvSpPr>
          <p:nvPr>
            <p:ph idx="1"/>
          </p:nvPr>
        </p:nvSpPr>
        <p:spPr/>
        <p:txBody>
          <a:bodyPr>
            <a:normAutofit/>
          </a:bodyPr>
          <a:lstStyle/>
          <a:p>
            <a:r>
              <a:rPr lang="zh-TW" altLang="en-US" dirty="0"/>
              <a:t>由於</a:t>
            </a:r>
            <a:r>
              <a:rPr lang="en-US" altLang="zh-TW" dirty="0"/>
              <a:t>I/O</a:t>
            </a:r>
            <a:r>
              <a:rPr lang="zh-TW" altLang="en-US" dirty="0"/>
              <a:t>緩慢的</a:t>
            </a:r>
            <a:r>
              <a:rPr lang="zh-TW" altLang="en-US" dirty="0" smtClean="0"/>
              <a:t>關係，</a:t>
            </a:r>
            <a:r>
              <a:rPr lang="en-US" altLang="zh-TW" dirty="0"/>
              <a:t>CPU</a:t>
            </a:r>
            <a:r>
              <a:rPr lang="zh-TW" altLang="en-US" dirty="0" smtClean="0"/>
              <a:t>仍經常</a:t>
            </a:r>
            <a:r>
              <a:rPr lang="zh-TW" altLang="en-US" dirty="0"/>
              <a:t>處於閒置等待的</a:t>
            </a:r>
            <a:r>
              <a:rPr lang="zh-TW" altLang="en-US" dirty="0" smtClean="0"/>
              <a:t>狀態。</a:t>
            </a:r>
            <a:endParaRPr lang="en-US" altLang="zh-TW" dirty="0" smtClean="0"/>
          </a:p>
          <a:p>
            <a:r>
              <a:rPr lang="zh-TW" altLang="en-US" dirty="0" smtClean="0"/>
              <a:t>批次</a:t>
            </a:r>
            <a:r>
              <a:rPr lang="zh-TW" altLang="en-US" dirty="0"/>
              <a:t>系統已經允許把所有</a:t>
            </a:r>
            <a:r>
              <a:rPr lang="zh-TW" altLang="en-US" dirty="0" smtClean="0"/>
              <a:t>工作一起</a:t>
            </a:r>
            <a:r>
              <a:rPr lang="zh-TW" altLang="en-US" dirty="0"/>
              <a:t>放在磁碟中</a:t>
            </a:r>
            <a:r>
              <a:rPr lang="zh-TW" altLang="en-US" dirty="0" smtClean="0"/>
              <a:t>，若能直接存取多件</a:t>
            </a:r>
            <a:r>
              <a:rPr lang="zh-TW" altLang="en-US" dirty="0"/>
              <a:t>工作，作業系統就可以進行</a:t>
            </a:r>
            <a:r>
              <a:rPr lang="zh-TW" altLang="en-US" dirty="0">
                <a:solidFill>
                  <a:srgbClr val="C00000"/>
                </a:solidFill>
              </a:rPr>
              <a:t>工作排班</a:t>
            </a:r>
            <a:r>
              <a:rPr lang="en-US" altLang="zh-TW" dirty="0"/>
              <a:t>(job scheduling)</a:t>
            </a:r>
            <a:r>
              <a:rPr lang="zh-TW" altLang="en-US" dirty="0"/>
              <a:t>，進而增進效率</a:t>
            </a:r>
            <a:r>
              <a:rPr lang="zh-TW" altLang="en-US" dirty="0" smtClean="0"/>
              <a:t>。</a:t>
            </a:r>
            <a:endParaRPr lang="en-US" altLang="zh-TW" dirty="0" smtClean="0"/>
          </a:p>
          <a:p>
            <a:r>
              <a:rPr lang="zh-TW" altLang="en-US" dirty="0" smtClean="0"/>
              <a:t>批次系統讓</a:t>
            </a:r>
            <a:r>
              <a:rPr lang="zh-TW" altLang="en-US" dirty="0"/>
              <a:t>使用者</a:t>
            </a:r>
            <a:r>
              <a:rPr lang="zh-TW" altLang="en-US" dirty="0" smtClean="0"/>
              <a:t>不必理解</a:t>
            </a:r>
            <a:r>
              <a:rPr lang="zh-TW" altLang="en-US" dirty="0"/>
              <a:t>計算機的</a:t>
            </a:r>
            <a:r>
              <a:rPr lang="zh-TW" altLang="en-US" dirty="0" smtClean="0"/>
              <a:t>每個細節，就</a:t>
            </a:r>
            <a:r>
              <a:rPr lang="zh-TW" altLang="en-US" dirty="0"/>
              <a:t>能進行處理。</a:t>
            </a:r>
          </a:p>
          <a:p>
            <a:endParaRPr lang="en-US" altLang="zh-TW" dirty="0" smtClean="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512499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多元程式規劃系統</a:t>
            </a:r>
          </a:p>
        </p:txBody>
      </p:sp>
      <p:sp>
        <p:nvSpPr>
          <p:cNvPr id="5" name="內容版面配置區 4"/>
          <p:cNvSpPr>
            <a:spLocks noGrp="1"/>
          </p:cNvSpPr>
          <p:nvPr>
            <p:ph idx="1"/>
          </p:nvPr>
        </p:nvSpPr>
        <p:spPr/>
        <p:txBody>
          <a:bodyPr>
            <a:normAutofit/>
          </a:bodyPr>
          <a:lstStyle/>
          <a:p>
            <a:r>
              <a:rPr lang="zh-TW" altLang="en-US" dirty="0"/>
              <a:t>有了工作排班之後</a:t>
            </a:r>
            <a:r>
              <a:rPr lang="zh-TW" altLang="en-US" dirty="0" smtClean="0"/>
              <a:t>，最</a:t>
            </a:r>
            <a:r>
              <a:rPr lang="zh-TW" altLang="en-US" dirty="0"/>
              <a:t>重要的就是</a:t>
            </a:r>
            <a:r>
              <a:rPr lang="zh-TW" altLang="en-US" dirty="0">
                <a:solidFill>
                  <a:srgbClr val="C00000"/>
                </a:solidFill>
              </a:rPr>
              <a:t>多元程式規劃</a:t>
            </a:r>
            <a:r>
              <a:rPr lang="en-US" altLang="zh-TW" dirty="0"/>
              <a:t>(multiprogramming)</a:t>
            </a:r>
            <a:r>
              <a:rPr lang="zh-TW" altLang="en-US" dirty="0"/>
              <a:t>的能力</a:t>
            </a:r>
            <a:r>
              <a:rPr lang="zh-TW" altLang="en-US" dirty="0" smtClean="0"/>
              <a:t>。</a:t>
            </a:r>
            <a:endParaRPr lang="en-US" altLang="zh-TW" dirty="0" smtClean="0"/>
          </a:p>
          <a:p>
            <a:r>
              <a:rPr lang="zh-TW" altLang="en-US" dirty="0" smtClean="0"/>
              <a:t>多元</a:t>
            </a:r>
            <a:r>
              <a:rPr lang="zh-TW" altLang="en-US" dirty="0"/>
              <a:t>程式規劃的</a:t>
            </a:r>
            <a:r>
              <a:rPr lang="zh-TW" altLang="en-US" dirty="0" smtClean="0"/>
              <a:t>目的，是</a:t>
            </a:r>
            <a:r>
              <a:rPr lang="zh-TW" altLang="en-US" dirty="0"/>
              <a:t>要</a:t>
            </a:r>
            <a:r>
              <a:rPr lang="zh-TW" altLang="en-US" u="sng" dirty="0"/>
              <a:t>增進</a:t>
            </a:r>
            <a:r>
              <a:rPr lang="en-US" altLang="zh-TW" u="sng" dirty="0"/>
              <a:t>CPU</a:t>
            </a:r>
            <a:r>
              <a:rPr lang="zh-TW" altLang="en-US" u="sng" dirty="0"/>
              <a:t>的使用率</a:t>
            </a:r>
            <a:r>
              <a:rPr lang="zh-TW" altLang="en-US" dirty="0"/>
              <a:t>，只要還有程序需要</a:t>
            </a:r>
            <a:r>
              <a:rPr lang="en-US" altLang="zh-TW" dirty="0"/>
              <a:t>CPU</a:t>
            </a:r>
            <a:r>
              <a:rPr lang="zh-TW" altLang="en-US" dirty="0"/>
              <a:t>，</a:t>
            </a:r>
            <a:r>
              <a:rPr lang="en-US" altLang="zh-TW" dirty="0"/>
              <a:t>CPU</a:t>
            </a:r>
            <a:r>
              <a:rPr lang="zh-TW" altLang="en-US" dirty="0"/>
              <a:t>就不會閒置等待</a:t>
            </a:r>
            <a:r>
              <a:rPr lang="zh-TW" altLang="en-US" dirty="0" smtClean="0"/>
              <a:t>。</a:t>
            </a:r>
            <a:endParaRPr lang="en-US" altLang="zh-TW" dirty="0" smtClean="0"/>
          </a:p>
          <a:p>
            <a:r>
              <a:rPr lang="zh-TW" altLang="en-US" dirty="0"/>
              <a:t>一個程式被載入記憶體</a:t>
            </a:r>
            <a:r>
              <a:rPr lang="zh-TW" altLang="en-US" dirty="0" smtClean="0"/>
              <a:t>中並執行時，稱為一個</a:t>
            </a:r>
            <a:r>
              <a:rPr lang="zh-TW" altLang="en-US" dirty="0" smtClean="0">
                <a:solidFill>
                  <a:srgbClr val="C00000"/>
                </a:solidFill>
              </a:rPr>
              <a:t>程序</a:t>
            </a:r>
            <a:r>
              <a:rPr lang="zh-TW" altLang="en-US" dirty="0" smtClean="0"/>
              <a:t>。</a:t>
            </a:r>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43022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程序的</a:t>
            </a:r>
            <a:r>
              <a:rPr lang="zh-TW" altLang="en-US" dirty="0" smtClean="0"/>
              <a:t>生命週期</a:t>
            </a:r>
            <a:endParaRPr lang="zh-TW" altLang="en-US" dirty="0"/>
          </a:p>
        </p:txBody>
      </p:sp>
      <p:sp>
        <p:nvSpPr>
          <p:cNvPr id="5" name="圓角化對角線角落矩形 4">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824038"/>
            <a:ext cx="7155795" cy="417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5123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程序的生命週期</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014252378"/>
              </p:ext>
            </p:extLst>
          </p:nvPr>
        </p:nvGraphicFramePr>
        <p:xfrm>
          <a:off x="611560" y="1989138"/>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41105590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多元程式規劃系統</a:t>
            </a:r>
          </a:p>
        </p:txBody>
      </p:sp>
      <p:sp>
        <p:nvSpPr>
          <p:cNvPr id="5" name="內容版面配置區 4"/>
          <p:cNvSpPr>
            <a:spLocks noGrp="1"/>
          </p:cNvSpPr>
          <p:nvPr>
            <p:ph idx="1"/>
          </p:nvPr>
        </p:nvSpPr>
        <p:spPr>
          <a:xfrm>
            <a:off x="457200" y="2213865"/>
            <a:ext cx="5734980" cy="3912298"/>
          </a:xfrm>
        </p:spPr>
        <p:txBody>
          <a:bodyPr>
            <a:normAutofit/>
          </a:bodyPr>
          <a:lstStyle/>
          <a:p>
            <a:r>
              <a:rPr lang="zh-TW" altLang="en-US" dirty="0" smtClean="0"/>
              <a:t>只要</a:t>
            </a:r>
            <a:r>
              <a:rPr lang="zh-TW" altLang="en-US" dirty="0"/>
              <a:t>程序進入</a:t>
            </a:r>
            <a:r>
              <a:rPr lang="zh-TW" altLang="en-US" dirty="0" smtClean="0"/>
              <a:t>等待狀態，</a:t>
            </a:r>
            <a:r>
              <a:rPr lang="en-US" altLang="zh-TW" dirty="0" smtClean="0"/>
              <a:t>CPU</a:t>
            </a:r>
            <a:r>
              <a:rPr lang="zh-TW" altLang="en-US" dirty="0"/>
              <a:t>就轉移到其他</a:t>
            </a:r>
            <a:r>
              <a:rPr lang="zh-TW" altLang="en-US" dirty="0" smtClean="0"/>
              <a:t>工作運作，若原本</a:t>
            </a:r>
            <a:r>
              <a:rPr lang="zh-TW" altLang="en-US" dirty="0"/>
              <a:t>在等待的程序</a:t>
            </a:r>
            <a:r>
              <a:rPr lang="zh-TW" altLang="en-US" dirty="0" smtClean="0"/>
              <a:t>已經變成</a:t>
            </a:r>
            <a:r>
              <a:rPr lang="zh-TW" altLang="en-US" dirty="0"/>
              <a:t>就緒，就有機會再重新得到</a:t>
            </a:r>
            <a:r>
              <a:rPr lang="en-US" altLang="zh-TW" dirty="0"/>
              <a:t>CPU</a:t>
            </a:r>
            <a:r>
              <a:rPr lang="zh-TW" altLang="en-US" dirty="0"/>
              <a:t>資源</a:t>
            </a:r>
            <a:r>
              <a:rPr lang="zh-TW" altLang="en-US" dirty="0" smtClean="0"/>
              <a:t>。</a:t>
            </a:r>
            <a:endParaRPr lang="en-US" altLang="zh-TW" dirty="0" smtClean="0"/>
          </a:p>
          <a:p>
            <a:r>
              <a:rPr lang="zh-TW" altLang="en-US" dirty="0" smtClean="0"/>
              <a:t>所有工作進入系統後</a:t>
            </a:r>
            <a:r>
              <a:rPr lang="zh-TW" altLang="en-US" dirty="0"/>
              <a:t>，都放在</a:t>
            </a:r>
            <a:r>
              <a:rPr lang="zh-TW" altLang="en-US" dirty="0">
                <a:solidFill>
                  <a:srgbClr val="C00000"/>
                </a:solidFill>
              </a:rPr>
              <a:t>工作池</a:t>
            </a:r>
            <a:r>
              <a:rPr lang="en-US" altLang="zh-TW" dirty="0"/>
              <a:t>(job pool</a:t>
            </a:r>
            <a:r>
              <a:rPr lang="en-US" altLang="zh-TW" dirty="0" smtClean="0"/>
              <a:t>)</a:t>
            </a:r>
            <a:r>
              <a:rPr lang="zh-TW" altLang="en-US" dirty="0" smtClean="0"/>
              <a:t>，</a:t>
            </a:r>
            <a:r>
              <a:rPr lang="zh-TW" altLang="en-US" dirty="0"/>
              <a:t>多元程式規劃必須為使用者決定</a:t>
            </a:r>
            <a:r>
              <a:rPr lang="zh-TW" altLang="en-US" dirty="0" smtClean="0"/>
              <a:t>執行優先</a:t>
            </a:r>
            <a:r>
              <a:rPr lang="zh-TW" altLang="en-US" dirty="0"/>
              <a:t>順序，將多個程序放置在記憶體中。</a:t>
            </a:r>
            <a:endParaRPr lang="en-US" altLang="zh-TW" dirty="0" smtClean="0"/>
          </a:p>
          <a:p>
            <a:endParaRPr lang="zh-TW" altLang="en-US" dirty="0"/>
          </a:p>
        </p:txBody>
      </p:sp>
      <p:sp>
        <p:nvSpPr>
          <p:cNvPr id="9" name="矩形 8"/>
          <p:cNvSpPr/>
          <p:nvPr/>
        </p:nvSpPr>
        <p:spPr>
          <a:xfrm>
            <a:off x="6957265" y="1708578"/>
            <a:ext cx="1620180" cy="369332"/>
          </a:xfrm>
          <a:prstGeom prst="rect">
            <a:avLst/>
          </a:prstGeom>
          <a:solidFill>
            <a:schemeClr val="tx2"/>
          </a:solidFill>
        </p:spPr>
        <p:txBody>
          <a:bodyPr wrap="square">
            <a:spAutoFit/>
          </a:bodyPr>
          <a:lstStyle/>
          <a:p>
            <a:pPr algn="ctr"/>
            <a:r>
              <a:rPr lang="zh-TW" altLang="en-US" b="1" dirty="0" smtClean="0">
                <a:solidFill>
                  <a:schemeClr val="bg1"/>
                </a:solidFill>
                <a:latin typeface="微軟正黑體" pitchFamily="34" charset="-120"/>
                <a:ea typeface="微軟正黑體" pitchFamily="34" charset="-120"/>
              </a:rPr>
              <a:t>記憶體配置</a:t>
            </a:r>
            <a:endParaRPr lang="zh-TW" altLang="en-US" b="1" dirty="0">
              <a:solidFill>
                <a:schemeClr val="bg1"/>
              </a:solidFill>
              <a:latin typeface="微軟正黑體" pitchFamily="34" charset="-120"/>
              <a:ea typeface="微軟正黑體" pitchFamily="34" charset="-120"/>
            </a:endParaRPr>
          </a:p>
        </p:txBody>
      </p:sp>
      <p:sp>
        <p:nvSpPr>
          <p:cNvPr id="8" name="圓角化對角線角落矩形 7">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180" y="2257408"/>
            <a:ext cx="2762250" cy="351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9963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多元程式</a:t>
            </a:r>
            <a:r>
              <a:rPr lang="zh-TW" altLang="en-US" dirty="0" smtClean="0"/>
              <a:t>規劃的排班</a:t>
            </a:r>
            <a:endParaRPr lang="zh-TW" altLang="en-US" dirty="0"/>
          </a:p>
        </p:txBody>
      </p:sp>
      <p:sp>
        <p:nvSpPr>
          <p:cNvPr id="5" name="內容版面配置區 4"/>
          <p:cNvSpPr>
            <a:spLocks noGrp="1"/>
          </p:cNvSpPr>
          <p:nvPr>
            <p:ph idx="1"/>
          </p:nvPr>
        </p:nvSpPr>
        <p:spPr/>
        <p:txBody>
          <a:bodyPr>
            <a:normAutofit lnSpcReduction="10000"/>
          </a:bodyPr>
          <a:lstStyle/>
          <a:p>
            <a:r>
              <a:rPr lang="zh-TW" altLang="en-US" dirty="0" smtClean="0"/>
              <a:t>當多個程序</a:t>
            </a:r>
            <a:r>
              <a:rPr lang="zh-TW" altLang="en-US" dirty="0"/>
              <a:t>需要執行時，會先放到大型儲存</a:t>
            </a:r>
            <a:r>
              <a:rPr lang="zh-TW" altLang="en-US" dirty="0" smtClean="0"/>
              <a:t>裝置的</a:t>
            </a:r>
            <a:r>
              <a:rPr lang="zh-TW" altLang="en-US" dirty="0"/>
              <a:t>工作</a:t>
            </a:r>
            <a:r>
              <a:rPr lang="zh-TW" altLang="en-US" dirty="0" smtClean="0"/>
              <a:t>池</a:t>
            </a:r>
            <a:r>
              <a:rPr lang="zh-TW" altLang="en-US" dirty="0"/>
              <a:t>中</a:t>
            </a:r>
            <a:r>
              <a:rPr lang="zh-TW" altLang="en-US" dirty="0" smtClean="0"/>
              <a:t>，等候</a:t>
            </a:r>
            <a:r>
              <a:rPr lang="zh-TW" altLang="en-US" dirty="0"/>
              <a:t>被</a:t>
            </a:r>
            <a:r>
              <a:rPr lang="zh-TW" altLang="en-US" dirty="0" smtClean="0"/>
              <a:t>執行：</a:t>
            </a:r>
            <a:endParaRPr lang="en-US" altLang="zh-TW" dirty="0" smtClean="0"/>
          </a:p>
          <a:p>
            <a:pPr marL="971550" lvl="1" indent="-514350">
              <a:buFont typeface="+mj-lt"/>
              <a:buAutoNum type="arabicPeriod"/>
            </a:pPr>
            <a:r>
              <a:rPr lang="zh-TW" altLang="en-US" dirty="0" smtClean="0">
                <a:solidFill>
                  <a:srgbClr val="0070C0"/>
                </a:solidFill>
              </a:rPr>
              <a:t>工作</a:t>
            </a:r>
            <a:r>
              <a:rPr lang="zh-TW" altLang="en-US" dirty="0">
                <a:solidFill>
                  <a:srgbClr val="0070C0"/>
                </a:solidFill>
              </a:rPr>
              <a:t>排班</a:t>
            </a:r>
            <a:r>
              <a:rPr lang="en-US" altLang="zh-TW" dirty="0"/>
              <a:t>(job </a:t>
            </a:r>
            <a:r>
              <a:rPr lang="en-US" altLang="zh-TW" dirty="0" err="1"/>
              <a:t>cheduling</a:t>
            </a:r>
            <a:r>
              <a:rPr lang="en-US" altLang="zh-TW" dirty="0" smtClean="0"/>
              <a:t>)</a:t>
            </a:r>
            <a:r>
              <a:rPr lang="zh-TW" altLang="en-US" dirty="0" smtClean="0"/>
              <a:t>：</a:t>
            </a:r>
            <a:r>
              <a:rPr lang="zh-TW" altLang="en-US" dirty="0"/>
              <a:t>負責把程序從工作池中選出，載入到記憶體內以便執行。</a:t>
            </a:r>
            <a:endParaRPr lang="en-US" altLang="zh-TW" dirty="0" smtClean="0"/>
          </a:p>
          <a:p>
            <a:pPr marL="971550" lvl="1" indent="-514350">
              <a:buFont typeface="+mj-lt"/>
              <a:buAutoNum type="arabicPeriod"/>
            </a:pPr>
            <a:r>
              <a:rPr lang="zh-TW" altLang="en-US" dirty="0" smtClean="0">
                <a:solidFill>
                  <a:srgbClr val="0070C0"/>
                </a:solidFill>
              </a:rPr>
              <a:t>處理器</a:t>
            </a:r>
            <a:r>
              <a:rPr lang="zh-TW" altLang="en-US" dirty="0">
                <a:solidFill>
                  <a:srgbClr val="0070C0"/>
                </a:solidFill>
              </a:rPr>
              <a:t>排班</a:t>
            </a:r>
            <a:r>
              <a:rPr lang="en-US" altLang="zh-TW" dirty="0"/>
              <a:t>(CPU scheduling</a:t>
            </a:r>
            <a:r>
              <a:rPr lang="en-US" altLang="zh-TW" dirty="0" smtClean="0"/>
              <a:t>)</a:t>
            </a:r>
            <a:r>
              <a:rPr lang="zh-TW" altLang="en-US" dirty="0" smtClean="0"/>
              <a:t>：</a:t>
            </a:r>
            <a:r>
              <a:rPr lang="zh-TW" altLang="en-US" dirty="0"/>
              <a:t>程序進入記憶體</a:t>
            </a:r>
            <a:r>
              <a:rPr lang="zh-TW" altLang="en-US" dirty="0" smtClean="0"/>
              <a:t>後仍須等待，此時使用</a:t>
            </a:r>
            <a:r>
              <a:rPr lang="en-US" altLang="zh-TW" dirty="0"/>
              <a:t>CPU</a:t>
            </a:r>
            <a:r>
              <a:rPr lang="zh-TW" altLang="en-US" dirty="0" smtClean="0"/>
              <a:t>排班，從</a:t>
            </a:r>
            <a:r>
              <a:rPr lang="zh-TW" altLang="en-US" dirty="0"/>
              <a:t>記憶體中挑選</a:t>
            </a:r>
            <a:r>
              <a:rPr lang="zh-TW" altLang="en-US" dirty="0" smtClean="0"/>
              <a:t>已就緒</a:t>
            </a:r>
            <a:r>
              <a:rPr lang="zh-TW" altLang="en-US" dirty="0"/>
              <a:t>的程序</a:t>
            </a:r>
            <a:r>
              <a:rPr lang="zh-TW" altLang="en-US" dirty="0" smtClean="0"/>
              <a:t>，將</a:t>
            </a:r>
            <a:r>
              <a:rPr lang="en-US" altLang="zh-TW" dirty="0"/>
              <a:t>CPU</a:t>
            </a:r>
            <a:r>
              <a:rPr lang="zh-TW" altLang="en-US" dirty="0"/>
              <a:t>分配給它使用</a:t>
            </a:r>
            <a:r>
              <a:rPr lang="zh-TW" altLang="en-US" dirty="0" smtClean="0"/>
              <a:t>。</a:t>
            </a:r>
            <a:endParaRPr lang="en-US" altLang="zh-TW" dirty="0" smtClean="0"/>
          </a:p>
          <a:p>
            <a:r>
              <a:rPr lang="zh-TW" altLang="en-US" dirty="0"/>
              <a:t>這兩種</a:t>
            </a:r>
            <a:r>
              <a:rPr lang="zh-TW" altLang="en-US" dirty="0" smtClean="0"/>
              <a:t>排班的主要差別是執行次數，</a:t>
            </a:r>
            <a:r>
              <a:rPr lang="en-US" altLang="zh-TW" dirty="0" smtClean="0"/>
              <a:t>CPU</a:t>
            </a:r>
            <a:r>
              <a:rPr lang="zh-TW" altLang="en-US" dirty="0" smtClean="0"/>
              <a:t>排班的執行頻率</a:t>
            </a:r>
            <a:r>
              <a:rPr lang="zh-TW" altLang="en-US" dirty="0"/>
              <a:t>非常</a:t>
            </a:r>
            <a:r>
              <a:rPr lang="zh-TW" altLang="en-US" dirty="0" smtClean="0"/>
              <a:t>頻繁。</a:t>
            </a:r>
            <a:endParaRPr lang="en-US" altLang="zh-TW" dirty="0" smtClean="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177009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42130" y="1043735"/>
            <a:ext cx="3195355" cy="3046988"/>
          </a:xfrm>
          <a:prstGeom prst="rect">
            <a:avLst/>
          </a:prstGeom>
        </p:spPr>
        <p:txBody>
          <a:bodyPr wrap="square">
            <a:spAutoFit/>
          </a:bodyPr>
          <a:lstStyle/>
          <a:p>
            <a:r>
              <a:rPr lang="en-US" altLang="zh-TW" sz="2400" b="1" dirty="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在程序之間來回運轉狀況</a:t>
            </a:r>
            <a:r>
              <a:rPr lang="zh-TW" altLang="en-US" sz="2400" b="1" dirty="0" smtClean="0">
                <a:latin typeface="微軟正黑體" pitchFamily="34" charset="-120"/>
                <a:ea typeface="微軟正黑體" pitchFamily="34" charset="-120"/>
              </a:rPr>
              <a:t>。</a:t>
            </a:r>
            <a:endParaRPr lang="en-US" altLang="zh-TW" sz="2400" b="1" dirty="0" smtClean="0">
              <a:latin typeface="微軟正黑體" pitchFamily="34" charset="-120"/>
              <a:ea typeface="微軟正黑體" pitchFamily="34" charset="-120"/>
            </a:endParaRPr>
          </a:p>
          <a:p>
            <a:r>
              <a:rPr lang="en-US" altLang="zh-TW" sz="2400" b="1" dirty="0" smtClean="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首先為</a:t>
            </a:r>
            <a:r>
              <a:rPr lang="en-US" altLang="zh-TW" sz="2400" b="1" dirty="0" err="1">
                <a:latin typeface="微軟正黑體" pitchFamily="34" charset="-120"/>
                <a:ea typeface="微軟正黑體" pitchFamily="34" charset="-120"/>
              </a:rPr>
              <a:t>P0</a:t>
            </a:r>
            <a:r>
              <a:rPr lang="zh-TW" altLang="en-US" sz="2400" b="1" dirty="0">
                <a:latin typeface="微軟正黑體" pitchFamily="34" charset="-120"/>
                <a:ea typeface="微軟正黑體" pitchFamily="34" charset="-120"/>
              </a:rPr>
              <a:t>進行運算，</a:t>
            </a:r>
            <a:r>
              <a:rPr lang="en-US" altLang="zh-TW" sz="2400" b="1" dirty="0" err="1">
                <a:latin typeface="微軟正黑體" pitchFamily="34" charset="-120"/>
                <a:ea typeface="微軟正黑體" pitchFamily="34" charset="-120"/>
              </a:rPr>
              <a:t>P0</a:t>
            </a:r>
            <a:r>
              <a:rPr lang="zh-TW" altLang="en-US" sz="2400" b="1" dirty="0">
                <a:latin typeface="微軟正黑體" pitchFamily="34" charset="-120"/>
                <a:ea typeface="微軟正黑體" pitchFamily="34" charset="-120"/>
              </a:rPr>
              <a:t>進入等待</a:t>
            </a:r>
            <a:r>
              <a:rPr lang="zh-TW" altLang="en-US" sz="2400" b="1" dirty="0" smtClean="0">
                <a:latin typeface="微軟正黑體" pitchFamily="34" charset="-120"/>
                <a:ea typeface="微軟正黑體" pitchFamily="34" charset="-120"/>
              </a:rPr>
              <a:t>狀況時，作業系統</a:t>
            </a:r>
            <a:r>
              <a:rPr lang="zh-TW" altLang="en-US" sz="2400" b="1" dirty="0">
                <a:latin typeface="微軟正黑體" pitchFamily="34" charset="-120"/>
                <a:ea typeface="微軟正黑體" pitchFamily="34" charset="-120"/>
              </a:rPr>
              <a:t>提出中斷或者系統呼叫，接著</a:t>
            </a:r>
            <a:r>
              <a:rPr lang="en-US" altLang="zh-TW" sz="2400" b="1" dirty="0" smtClean="0">
                <a:latin typeface="微軟正黑體" pitchFamily="34" charset="-120"/>
                <a:ea typeface="微軟正黑體" pitchFamily="34" charset="-120"/>
              </a:rPr>
              <a:t>CPU</a:t>
            </a:r>
            <a:r>
              <a:rPr lang="zh-TW" altLang="en-US" sz="2400" b="1" dirty="0">
                <a:latin typeface="微軟正黑體" pitchFamily="34" charset="-120"/>
                <a:ea typeface="微軟正黑體" pitchFamily="34" charset="-120"/>
              </a:rPr>
              <a:t>改為</a:t>
            </a:r>
            <a:r>
              <a:rPr lang="en-US" altLang="zh-TW" sz="2400" b="1" dirty="0" err="1">
                <a:latin typeface="微軟正黑體" pitchFamily="34" charset="-120"/>
                <a:ea typeface="微軟正黑體" pitchFamily="34" charset="-120"/>
              </a:rPr>
              <a:t>P1</a:t>
            </a:r>
            <a:r>
              <a:rPr lang="zh-TW" altLang="en-US" sz="2400" b="1" dirty="0">
                <a:latin typeface="微軟正黑體" pitchFamily="34" charset="-120"/>
                <a:ea typeface="微軟正黑體" pitchFamily="34" charset="-120"/>
              </a:rPr>
              <a:t>進行運算，如此來回</a:t>
            </a:r>
            <a:r>
              <a:rPr lang="zh-TW" altLang="en-US" sz="2400" b="1" dirty="0" smtClean="0">
                <a:latin typeface="微軟正黑體" pitchFamily="34" charset="-120"/>
                <a:ea typeface="微軟正黑體" pitchFamily="34" charset="-120"/>
              </a:rPr>
              <a:t>轉換。</a:t>
            </a:r>
            <a:endParaRPr lang="zh-TW" altLang="en-US" sz="2400" b="1" dirty="0">
              <a:latin typeface="微軟正黑體" pitchFamily="34" charset="-120"/>
              <a:ea typeface="微軟正黑體" pitchFamily="34" charset="-120"/>
            </a:endParaRPr>
          </a:p>
        </p:txBody>
      </p:sp>
      <p:sp>
        <p:nvSpPr>
          <p:cNvPr id="5" name="圓角化對角線角落矩形 4">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05" y="1052821"/>
            <a:ext cx="5502125" cy="4503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9826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smtClean="0"/>
              <a:t>分時系統將</a:t>
            </a:r>
            <a:r>
              <a:rPr lang="en-US" altLang="zh-TW" dirty="0"/>
              <a:t>CPU</a:t>
            </a:r>
            <a:r>
              <a:rPr lang="zh-TW" altLang="en-US" dirty="0"/>
              <a:t>的時間切割成很多小時段，</a:t>
            </a:r>
            <a:r>
              <a:rPr lang="en-US" altLang="zh-TW" dirty="0" smtClean="0"/>
              <a:t>CPU</a:t>
            </a:r>
            <a:r>
              <a:rPr lang="zh-TW" altLang="en-US" dirty="0" smtClean="0"/>
              <a:t>在各程序或使用者間不停切換執行。頻繁的切換使每</a:t>
            </a:r>
            <a:r>
              <a:rPr lang="zh-TW" altLang="en-US" dirty="0"/>
              <a:t>個使用者都以為自己和</a:t>
            </a:r>
            <a:r>
              <a:rPr lang="en-US" altLang="zh-TW" dirty="0"/>
              <a:t>CPU</a:t>
            </a:r>
            <a:r>
              <a:rPr lang="zh-TW" altLang="en-US" dirty="0"/>
              <a:t>是持續運作的。</a:t>
            </a:r>
          </a:p>
        </p:txBody>
      </p:sp>
      <p:sp>
        <p:nvSpPr>
          <p:cNvPr id="8" name="矩形 7"/>
          <p:cNvSpPr/>
          <p:nvPr/>
        </p:nvSpPr>
        <p:spPr>
          <a:xfrm>
            <a:off x="904092" y="5718353"/>
            <a:ext cx="7335815" cy="369332"/>
          </a:xfrm>
          <a:prstGeom prst="rect">
            <a:avLst/>
          </a:prstGeom>
          <a:solidFill>
            <a:schemeClr val="accent2"/>
          </a:solidFill>
        </p:spPr>
        <p:txBody>
          <a:bodyPr wrap="square">
            <a:spAutoFit/>
          </a:bodyPr>
          <a:lstStyle/>
          <a:p>
            <a:r>
              <a:rPr lang="zh-TW" altLang="en-US" b="1" dirty="0">
                <a:solidFill>
                  <a:schemeClr val="bg1"/>
                </a:solidFill>
                <a:latin typeface="微軟正黑體" pitchFamily="34" charset="-120"/>
                <a:ea typeface="微軟正黑體" pitchFamily="34" charset="-120"/>
              </a:rPr>
              <a:t>時間一到，</a:t>
            </a:r>
            <a:r>
              <a:rPr lang="en-US" altLang="zh-TW" b="1" dirty="0" smtClean="0">
                <a:solidFill>
                  <a:schemeClr val="bg1"/>
                </a:solidFill>
                <a:latin typeface="微軟正黑體" pitchFamily="34" charset="-120"/>
                <a:ea typeface="微軟正黑體" pitchFamily="34" charset="-120"/>
              </a:rPr>
              <a:t>CPU</a:t>
            </a:r>
            <a:r>
              <a:rPr lang="zh-TW" altLang="en-US" b="1" dirty="0" smtClean="0">
                <a:solidFill>
                  <a:schemeClr val="bg1"/>
                </a:solidFill>
                <a:latin typeface="微軟正黑體" pitchFamily="34" charset="-120"/>
                <a:ea typeface="微軟正黑體" pitchFamily="34" charset="-120"/>
              </a:rPr>
              <a:t>就為</a:t>
            </a:r>
            <a:r>
              <a:rPr lang="zh-TW" altLang="en-US" b="1" dirty="0">
                <a:solidFill>
                  <a:schemeClr val="bg1"/>
                </a:solidFill>
                <a:latin typeface="微軟正黑體" pitchFamily="34" charset="-120"/>
                <a:ea typeface="微軟正黑體" pitchFamily="34" charset="-120"/>
              </a:rPr>
              <a:t>下一個程序進行運算，</a:t>
            </a:r>
            <a:r>
              <a:rPr lang="zh-TW" altLang="en-US" b="1" dirty="0" smtClean="0">
                <a:solidFill>
                  <a:schemeClr val="bg1"/>
                </a:solidFill>
                <a:latin typeface="微軟正黑體" pitchFamily="34" charset="-120"/>
                <a:ea typeface="微軟正黑體" pitchFamily="34" charset="-120"/>
              </a:rPr>
              <a:t>如此</a:t>
            </a:r>
            <a:r>
              <a:rPr lang="zh-TW" altLang="en-US" b="1" dirty="0">
                <a:solidFill>
                  <a:schemeClr val="bg1"/>
                </a:solidFill>
                <a:latin typeface="微軟正黑體" pitchFamily="34" charset="-120"/>
                <a:ea typeface="微軟正黑體" pitchFamily="34" charset="-120"/>
              </a:rPr>
              <a:t>不停來回處理多個程序</a:t>
            </a:r>
          </a:p>
        </p:txBody>
      </p:sp>
      <p:sp>
        <p:nvSpPr>
          <p:cNvPr id="9" name="圓角化對角線角落矩形 8">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610" y="3566751"/>
            <a:ext cx="7000115" cy="207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1292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716905" y="5961396"/>
            <a:ext cx="1800493" cy="369332"/>
          </a:xfrm>
          <a:prstGeom prst="rect">
            <a:avLst/>
          </a:prstGeom>
          <a:solidFill>
            <a:srgbClr val="002060"/>
          </a:solidFill>
        </p:spPr>
        <p:txBody>
          <a:bodyPr wrap="none">
            <a:spAutoFit/>
          </a:bodyPr>
          <a:lstStyle/>
          <a:p>
            <a:r>
              <a:rPr lang="zh-TW" altLang="en-US" b="1" dirty="0">
                <a:solidFill>
                  <a:schemeClr val="bg1"/>
                </a:solidFill>
                <a:latin typeface="微軟正黑體" pitchFamily="34" charset="-120"/>
                <a:ea typeface="微軟正黑體" pitchFamily="34" charset="-120"/>
              </a:rPr>
              <a:t>電腦系統的架構</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605" y="1223754"/>
            <a:ext cx="6917499" cy="427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2249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smtClean="0"/>
              <a:t>數位</a:t>
            </a:r>
            <a:r>
              <a:rPr lang="zh-TW" altLang="en-US" dirty="0"/>
              <a:t>處理器的運算速度非常快</a:t>
            </a:r>
            <a:r>
              <a:rPr lang="zh-TW" altLang="en-US" dirty="0" smtClean="0"/>
              <a:t>，而人類</a:t>
            </a:r>
            <a:r>
              <a:rPr lang="zh-TW" altLang="en-US" dirty="0"/>
              <a:t>在輸入或處理資料時，對電腦</a:t>
            </a:r>
            <a:r>
              <a:rPr lang="zh-TW" altLang="en-US" dirty="0" smtClean="0"/>
              <a:t>而言相對太慢，因而有「分時」的</a:t>
            </a:r>
            <a:r>
              <a:rPr lang="zh-TW" altLang="en-US" dirty="0"/>
              <a:t>概念產生</a:t>
            </a:r>
            <a:r>
              <a:rPr lang="zh-TW" altLang="en-US" dirty="0" smtClean="0"/>
              <a:t>。</a:t>
            </a:r>
            <a:endParaRPr lang="en-US" altLang="zh-TW" dirty="0" smtClean="0"/>
          </a:p>
          <a:p>
            <a:r>
              <a:rPr lang="zh-TW" altLang="en-US" u="sng" dirty="0" smtClean="0"/>
              <a:t>連</a:t>
            </a:r>
            <a:r>
              <a:rPr lang="zh-TW" altLang="en-US" u="sng" dirty="0"/>
              <a:t>上</a:t>
            </a:r>
            <a:r>
              <a:rPr lang="zh-TW" altLang="en-US" u="sng" dirty="0" smtClean="0"/>
              <a:t>工作站</a:t>
            </a:r>
            <a:r>
              <a:rPr lang="zh-TW" altLang="en-US" dirty="0" smtClean="0"/>
              <a:t>就是</a:t>
            </a:r>
            <a:r>
              <a:rPr lang="zh-TW" altLang="en-US" dirty="0"/>
              <a:t>一個</a:t>
            </a:r>
            <a:r>
              <a:rPr lang="zh-TW" altLang="en-US" dirty="0" smtClean="0"/>
              <a:t>分時系統。同一</a:t>
            </a:r>
            <a:r>
              <a:rPr lang="zh-TW" altLang="en-US" dirty="0"/>
              <a:t>時間點可能有很多使用者同時登入</a:t>
            </a:r>
            <a:r>
              <a:rPr lang="zh-TW" altLang="en-US" dirty="0" smtClean="0"/>
              <a:t>，同時</a:t>
            </a:r>
            <a:r>
              <a:rPr lang="zh-TW" altLang="en-US" dirty="0"/>
              <a:t>在機器上進行不同的工作，就是拜分時系統之賜。</a:t>
            </a:r>
          </a:p>
          <a:p>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6983546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smtClean="0"/>
              <a:t>分時系統的特色</a:t>
            </a:r>
            <a:endParaRPr lang="zh-TW" altLang="en-US" dirty="0"/>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96195044"/>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4534623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分時系統</a:t>
            </a:r>
          </a:p>
        </p:txBody>
      </p:sp>
      <p:sp>
        <p:nvSpPr>
          <p:cNvPr id="5" name="內容版面配置區 4"/>
          <p:cNvSpPr>
            <a:spLocks noGrp="1"/>
          </p:cNvSpPr>
          <p:nvPr>
            <p:ph idx="1"/>
          </p:nvPr>
        </p:nvSpPr>
        <p:spPr/>
        <p:txBody>
          <a:bodyPr>
            <a:normAutofit/>
          </a:bodyPr>
          <a:lstStyle/>
          <a:p>
            <a:r>
              <a:rPr lang="zh-TW" altLang="en-US" dirty="0"/>
              <a:t>分時作業的概念</a:t>
            </a:r>
            <a:r>
              <a:rPr lang="zh-TW" altLang="en-US" dirty="0" smtClean="0"/>
              <a:t>，讓</a:t>
            </a:r>
            <a:r>
              <a:rPr lang="zh-TW" altLang="en-US" dirty="0"/>
              <a:t>多個使用者共用一部電腦；也</a:t>
            </a:r>
            <a:r>
              <a:rPr lang="zh-TW" altLang="en-US" dirty="0" smtClean="0"/>
              <a:t>讓只</a:t>
            </a:r>
            <a:r>
              <a:rPr lang="zh-TW" altLang="en-US" dirty="0"/>
              <a:t>用一個處理器的</a:t>
            </a:r>
            <a:r>
              <a:rPr lang="zh-TW" altLang="en-US" dirty="0" smtClean="0"/>
              <a:t>個人電腦，可同時</a:t>
            </a:r>
            <a:r>
              <a:rPr lang="zh-TW" altLang="en-US" dirty="0"/>
              <a:t>開多個視窗來完成</a:t>
            </a:r>
            <a:r>
              <a:rPr lang="zh-TW" altLang="en-US" dirty="0" smtClean="0"/>
              <a:t>不同任務。</a:t>
            </a:r>
            <a:endParaRPr lang="en-US" altLang="zh-TW" dirty="0" smtClean="0"/>
          </a:p>
          <a:p>
            <a:r>
              <a:rPr lang="zh-TW" altLang="en-US" dirty="0" smtClean="0"/>
              <a:t>有效</a:t>
            </a:r>
            <a:r>
              <a:rPr lang="zh-TW" altLang="en-US" dirty="0"/>
              <a:t>且公平的排</a:t>
            </a:r>
            <a:r>
              <a:rPr lang="zh-TW" altLang="en-US" dirty="0" smtClean="0"/>
              <a:t>程是</a:t>
            </a:r>
            <a:r>
              <a:rPr lang="zh-TW" altLang="en-US" dirty="0"/>
              <a:t>作業系統設計的</a:t>
            </a:r>
            <a:r>
              <a:rPr lang="zh-TW" altLang="en-US" dirty="0" smtClean="0"/>
              <a:t>重點。</a:t>
            </a:r>
            <a:endParaRPr lang="en-US" altLang="zh-TW" dirty="0" smtClean="0"/>
          </a:p>
          <a:p>
            <a:r>
              <a:rPr lang="zh-TW" altLang="en-US" dirty="0"/>
              <a:t>多元程式規劃</a:t>
            </a:r>
            <a:r>
              <a:rPr lang="zh-TW" altLang="en-US" dirty="0" smtClean="0"/>
              <a:t>系統倚靠</a:t>
            </a:r>
            <a:r>
              <a:rPr lang="zh-TW" altLang="en-US" dirty="0">
                <a:solidFill>
                  <a:srgbClr val="C00000"/>
                </a:solidFill>
              </a:rPr>
              <a:t>事件觸發</a:t>
            </a:r>
            <a:r>
              <a:rPr lang="en-US" altLang="zh-TW" dirty="0"/>
              <a:t>(</a:t>
            </a:r>
            <a:r>
              <a:rPr lang="en-US" altLang="zh-TW" dirty="0" err="1"/>
              <a:t>eventdriven</a:t>
            </a:r>
            <a:r>
              <a:rPr lang="en-US" altLang="zh-TW" dirty="0" smtClean="0"/>
              <a:t>)</a:t>
            </a:r>
            <a:r>
              <a:rPr lang="zh-TW" altLang="en-US" dirty="0"/>
              <a:t>；</a:t>
            </a:r>
            <a:r>
              <a:rPr lang="zh-TW" altLang="en-US" dirty="0" smtClean="0"/>
              <a:t>分時系統</a:t>
            </a:r>
            <a:r>
              <a:rPr lang="zh-TW" altLang="en-US" dirty="0"/>
              <a:t>則是倚靠</a:t>
            </a:r>
            <a:r>
              <a:rPr lang="zh-TW" altLang="en-US" dirty="0">
                <a:solidFill>
                  <a:srgbClr val="C00000"/>
                </a:solidFill>
              </a:rPr>
              <a:t>時間觸發</a:t>
            </a:r>
            <a:r>
              <a:rPr lang="en-US" altLang="zh-TW" dirty="0"/>
              <a:t>(</a:t>
            </a:r>
            <a:r>
              <a:rPr lang="en-US" altLang="zh-TW" dirty="0" smtClean="0"/>
              <a:t>time-driven)</a:t>
            </a:r>
            <a:r>
              <a:rPr lang="zh-TW" altLang="en-US" dirty="0" smtClean="0"/>
              <a:t>。</a:t>
            </a:r>
            <a:endParaRPr lang="zh-TW" altLang="en-US" dirty="0"/>
          </a:p>
        </p:txBody>
      </p:sp>
      <p:sp>
        <p:nvSpPr>
          <p:cNvPr id="7" name="圓角化對角線角落矩形 6">
            <a:hlinkClick r:id="rId2" action="ppaction://hlinksldjump"/>
          </p:cNvPr>
          <p:cNvSpPr/>
          <p:nvPr/>
        </p:nvSpPr>
        <p:spPr>
          <a:xfrm>
            <a:off x="4662011" y="6219310"/>
            <a:ext cx="2638478"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zh-TW" altLang="en-US" b="1" dirty="0">
                <a:latin typeface="微軟正黑體" pitchFamily="34" charset="-120"/>
                <a:ea typeface="微軟正黑體" pitchFamily="34" charset="-120"/>
              </a:rPr>
              <a:t>「</a:t>
            </a:r>
            <a:r>
              <a:rPr lang="zh-TW" altLang="en-US" b="1" dirty="0" smtClean="0">
                <a:latin typeface="微軟正黑體" pitchFamily="34" charset="-120"/>
                <a:ea typeface="微軟正黑體" pitchFamily="34" charset="-120"/>
              </a:rPr>
              <a:t>主機型系統」選單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9772967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個人電腦</a:t>
            </a:r>
            <a:r>
              <a:rPr lang="zh-TW" altLang="en-US" dirty="0" smtClean="0"/>
              <a:t>系統</a:t>
            </a:r>
            <a:endParaRPr lang="zh-TW" altLang="en-US" dirty="0"/>
          </a:p>
        </p:txBody>
      </p:sp>
      <p:sp>
        <p:nvSpPr>
          <p:cNvPr id="4" name="內容版面配置區 3"/>
          <p:cNvSpPr>
            <a:spLocks noGrp="1"/>
          </p:cNvSpPr>
          <p:nvPr>
            <p:ph idx="1"/>
          </p:nvPr>
        </p:nvSpPr>
        <p:spPr/>
        <p:txBody>
          <a:bodyPr>
            <a:normAutofit/>
          </a:bodyPr>
          <a:lstStyle/>
          <a:p>
            <a:r>
              <a:rPr lang="zh-TW" altLang="en-US" dirty="0" smtClean="0"/>
              <a:t>個人</a:t>
            </a:r>
            <a:r>
              <a:rPr lang="zh-TW" altLang="en-US" dirty="0"/>
              <a:t>系統的目標在於增進使用者操作方便，</a:t>
            </a:r>
            <a:r>
              <a:rPr lang="zh-TW" altLang="en-US" dirty="0" smtClean="0"/>
              <a:t>並提昇</a:t>
            </a:r>
            <a:r>
              <a:rPr lang="en-US" altLang="zh-TW" dirty="0" smtClean="0"/>
              <a:t>CPU</a:t>
            </a:r>
            <a:r>
              <a:rPr lang="zh-TW" altLang="en-US" dirty="0" smtClean="0"/>
              <a:t>回應速度，避免使用者</a:t>
            </a:r>
            <a:r>
              <a:rPr lang="zh-TW" altLang="en-US" dirty="0"/>
              <a:t>等待</a:t>
            </a:r>
            <a:r>
              <a:rPr lang="zh-TW" altLang="en-US" dirty="0" smtClean="0"/>
              <a:t>。</a:t>
            </a:r>
            <a:endParaRPr lang="en-US" altLang="zh-TW" dirty="0" smtClean="0"/>
          </a:p>
        </p:txBody>
      </p:sp>
      <p:graphicFrame>
        <p:nvGraphicFramePr>
          <p:cNvPr id="6" name="資料庫圖表 5"/>
          <p:cNvGraphicFramePr/>
          <p:nvPr>
            <p:extLst>
              <p:ext uri="{D42A27DB-BD31-4B8C-83A1-F6EECF244321}">
                <p14:modId xmlns:p14="http://schemas.microsoft.com/office/powerpoint/2010/main" val="2206926749"/>
              </p:ext>
            </p:extLst>
          </p:nvPr>
        </p:nvGraphicFramePr>
        <p:xfrm>
          <a:off x="947585" y="3113966"/>
          <a:ext cx="7742031" cy="3012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8432065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個人電腦常見的</a:t>
            </a:r>
            <a:r>
              <a:rPr lang="zh-TW" altLang="en-US" dirty="0" smtClean="0"/>
              <a:t>作業系統</a:t>
            </a:r>
            <a:endParaRPr lang="zh-TW" altLang="en-US" dirty="0"/>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143126517"/>
              </p:ext>
            </p:extLst>
          </p:nvPr>
        </p:nvGraphicFramePr>
        <p:xfrm>
          <a:off x="521550" y="2010646"/>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圓角化對角線角落矩形 4">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093554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a:t>
            </a:r>
            <a:r>
              <a:rPr lang="zh-TW" altLang="en-US" dirty="0" smtClean="0"/>
              <a:t>系統</a:t>
            </a:r>
            <a:endParaRPr lang="zh-TW" altLang="en-US" dirty="0"/>
          </a:p>
        </p:txBody>
      </p:sp>
      <p:sp>
        <p:nvSpPr>
          <p:cNvPr id="4" name="內容版面配置區 3"/>
          <p:cNvSpPr>
            <a:spLocks noGrp="1"/>
          </p:cNvSpPr>
          <p:nvPr>
            <p:ph idx="1"/>
          </p:nvPr>
        </p:nvSpPr>
        <p:spPr/>
        <p:txBody>
          <a:bodyPr>
            <a:normAutofit/>
          </a:bodyPr>
          <a:lstStyle/>
          <a:p>
            <a:r>
              <a:rPr lang="zh-TW" altLang="en-US" dirty="0">
                <a:solidFill>
                  <a:srgbClr val="C00000"/>
                </a:solidFill>
              </a:rPr>
              <a:t>多處理器系統</a:t>
            </a:r>
            <a:r>
              <a:rPr lang="en-US" altLang="zh-TW" dirty="0"/>
              <a:t>(multiprocessor</a:t>
            </a:r>
            <a:r>
              <a:rPr lang="zh-TW" altLang="en-US" dirty="0"/>
              <a:t> </a:t>
            </a:r>
            <a:r>
              <a:rPr lang="en-US" altLang="zh-TW" dirty="0"/>
              <a:t>system</a:t>
            </a:r>
            <a:r>
              <a:rPr lang="en-US" altLang="zh-TW" dirty="0" smtClean="0"/>
              <a:t>)</a:t>
            </a:r>
            <a:r>
              <a:rPr lang="zh-TW" altLang="en-US" dirty="0" smtClean="0"/>
              <a:t>擁有</a:t>
            </a:r>
            <a:r>
              <a:rPr lang="zh-TW" altLang="en-US" dirty="0"/>
              <a:t>一個以上的處理器，</a:t>
            </a:r>
            <a:r>
              <a:rPr lang="zh-TW" altLang="en-US" dirty="0" smtClean="0"/>
              <a:t>彼此間緊密溝通</a:t>
            </a:r>
            <a:r>
              <a:rPr lang="zh-TW" altLang="en-US" dirty="0"/>
              <a:t>合作、共享資源、共用時</a:t>
            </a:r>
            <a:r>
              <a:rPr lang="zh-TW" altLang="en-US" dirty="0" smtClean="0"/>
              <a:t>脈。</a:t>
            </a:r>
            <a:endParaRPr lang="zh-TW" altLang="en-US" dirty="0"/>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95412" y="3742345"/>
            <a:ext cx="63531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nvSpPr>
        <p:spPr>
          <a:xfrm>
            <a:off x="1398461" y="5502367"/>
            <a:ext cx="6350125"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zh-TW" altLang="en-US" b="1" dirty="0">
                <a:solidFill>
                  <a:schemeClr val="tx2"/>
                </a:solidFill>
                <a:latin typeface="微軟正黑體" pitchFamily="34" charset="-120"/>
                <a:ea typeface="微軟正黑體" pitchFamily="34" charset="-120"/>
              </a:rPr>
              <a:t>多處理器系統中，多個應用程式共用記憶體等資源</a:t>
            </a:r>
          </a:p>
        </p:txBody>
      </p:sp>
    </p:spTree>
    <p:extLst>
      <p:ext uri="{BB962C8B-B14F-4D97-AF65-F5344CB8AC3E}">
        <p14:creationId xmlns:p14="http://schemas.microsoft.com/office/powerpoint/2010/main" val="33331124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a:t>
            </a:r>
            <a:r>
              <a:rPr lang="zh-TW" altLang="en-US" dirty="0" smtClean="0"/>
              <a:t>系統</a:t>
            </a:r>
            <a:endParaRPr lang="zh-TW" altLang="en-US" dirty="0"/>
          </a:p>
        </p:txBody>
      </p:sp>
      <p:sp>
        <p:nvSpPr>
          <p:cNvPr id="4" name="內容版面配置區 3"/>
          <p:cNvSpPr>
            <a:spLocks noGrp="1"/>
          </p:cNvSpPr>
          <p:nvPr>
            <p:ph idx="1"/>
          </p:nvPr>
        </p:nvSpPr>
        <p:spPr/>
        <p:txBody>
          <a:bodyPr>
            <a:normAutofit/>
          </a:bodyPr>
          <a:lstStyle/>
          <a:p>
            <a:r>
              <a:rPr lang="zh-TW" altLang="en-US" dirty="0" smtClean="0"/>
              <a:t>多</a:t>
            </a:r>
            <a:r>
              <a:rPr lang="zh-TW" altLang="en-US" dirty="0"/>
              <a:t>處理器</a:t>
            </a:r>
            <a:r>
              <a:rPr lang="zh-TW" altLang="en-US" dirty="0" smtClean="0"/>
              <a:t>系統的最大好處：</a:t>
            </a:r>
            <a:r>
              <a:rPr lang="zh-TW" altLang="en-US" u="sng" dirty="0" smtClean="0"/>
              <a:t>進行</a:t>
            </a:r>
            <a:r>
              <a:rPr lang="zh-TW" altLang="en-US" u="sng" dirty="0"/>
              <a:t>大量運算時，</a:t>
            </a:r>
            <a:r>
              <a:rPr lang="zh-TW" altLang="en-US" u="sng" dirty="0" smtClean="0"/>
              <a:t>各處理器</a:t>
            </a:r>
            <a:r>
              <a:rPr lang="zh-TW" altLang="en-US" u="sng" dirty="0"/>
              <a:t>可以一起分擔工作</a:t>
            </a:r>
            <a:r>
              <a:rPr lang="zh-TW" altLang="en-US" dirty="0" smtClean="0"/>
              <a:t>。</a:t>
            </a:r>
            <a:endParaRPr lang="en-US" altLang="zh-TW" dirty="0" smtClean="0"/>
          </a:p>
          <a:p>
            <a:r>
              <a:rPr lang="zh-TW" altLang="en-US" dirty="0" smtClean="0"/>
              <a:t>但假設另添加四</a:t>
            </a:r>
            <a:r>
              <a:rPr lang="zh-TW" altLang="en-US" dirty="0"/>
              <a:t>顆</a:t>
            </a:r>
            <a:r>
              <a:rPr lang="en-US" altLang="zh-TW" dirty="0" smtClean="0"/>
              <a:t>CPU</a:t>
            </a:r>
            <a:r>
              <a:rPr lang="zh-TW" altLang="en-US" dirty="0" smtClean="0"/>
              <a:t>為原來</a:t>
            </a:r>
            <a:r>
              <a:rPr lang="zh-TW" altLang="en-US" dirty="0"/>
              <a:t>的五倍，</a:t>
            </a:r>
            <a:r>
              <a:rPr lang="zh-TW" altLang="en-US" dirty="0" smtClean="0"/>
              <a:t>但效能不一定就</a:t>
            </a:r>
            <a:r>
              <a:rPr lang="zh-TW" altLang="en-US" dirty="0"/>
              <a:t>會變成原來的五倍</a:t>
            </a:r>
            <a:r>
              <a:rPr lang="zh-TW" altLang="en-US" dirty="0" smtClean="0"/>
              <a:t>。</a:t>
            </a:r>
            <a:endParaRPr lang="en-US" altLang="zh-TW" dirty="0" smtClean="0"/>
          </a:p>
          <a:p>
            <a:r>
              <a:rPr lang="zh-TW" altLang="en-US" dirty="0" smtClean="0"/>
              <a:t>因為多處理器同時運作</a:t>
            </a:r>
            <a:r>
              <a:rPr lang="zh-TW" altLang="en-US" dirty="0"/>
              <a:t>時</a:t>
            </a:r>
            <a:r>
              <a:rPr lang="zh-TW" altLang="en-US" dirty="0" smtClean="0"/>
              <a:t>，要</a:t>
            </a:r>
            <a:r>
              <a:rPr lang="zh-TW" altLang="en-US" dirty="0"/>
              <a:t>多</a:t>
            </a:r>
            <a:r>
              <a:rPr lang="zh-TW" altLang="en-US" dirty="0" smtClean="0"/>
              <a:t>費功夫保持處理器間的溝通</a:t>
            </a:r>
            <a:r>
              <a:rPr lang="zh-TW" altLang="en-US" dirty="0"/>
              <a:t>合作正常</a:t>
            </a:r>
            <a:r>
              <a:rPr lang="zh-TW" altLang="en-US" dirty="0" smtClean="0"/>
              <a:t>。</a:t>
            </a:r>
            <a:endParaRPr lang="en-US" altLang="zh-TW" dirty="0" smtClean="0"/>
          </a:p>
          <a:p>
            <a:r>
              <a:rPr lang="zh-TW" altLang="en-US" dirty="0" smtClean="0"/>
              <a:t>雖然無法呈現</a:t>
            </a:r>
            <a:r>
              <a:rPr lang="zh-TW" altLang="en-US" dirty="0"/>
              <a:t>等倍數成長</a:t>
            </a:r>
            <a:r>
              <a:rPr lang="zh-TW" altLang="en-US" dirty="0" smtClean="0"/>
              <a:t>，但還是能增進</a:t>
            </a:r>
            <a:r>
              <a:rPr lang="zh-TW" altLang="en-US" dirty="0"/>
              <a:t>效能。</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756927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多處理器</a:t>
            </a:r>
            <a:r>
              <a:rPr lang="zh-TW" altLang="en-US" dirty="0" smtClean="0"/>
              <a:t>系統</a:t>
            </a:r>
            <a:endParaRPr lang="zh-TW" altLang="en-US" dirty="0"/>
          </a:p>
        </p:txBody>
      </p:sp>
      <p:sp>
        <p:nvSpPr>
          <p:cNvPr id="4" name="內容版面配置區 3"/>
          <p:cNvSpPr>
            <a:spLocks noGrp="1"/>
          </p:cNvSpPr>
          <p:nvPr>
            <p:ph idx="1"/>
          </p:nvPr>
        </p:nvSpPr>
        <p:spPr/>
        <p:txBody>
          <a:bodyPr>
            <a:normAutofit/>
          </a:bodyPr>
          <a:lstStyle/>
          <a:p>
            <a:r>
              <a:rPr lang="zh-TW" altLang="en-US" dirty="0"/>
              <a:t>想要增進效能</a:t>
            </a:r>
            <a:r>
              <a:rPr lang="zh-TW" altLang="en-US" dirty="0" smtClean="0"/>
              <a:t>，也可採用</a:t>
            </a:r>
            <a:r>
              <a:rPr lang="zh-TW" altLang="en-US" u="sng" dirty="0"/>
              <a:t>生產線的模式</a:t>
            </a:r>
            <a:r>
              <a:rPr lang="zh-TW" altLang="en-US" dirty="0" smtClean="0"/>
              <a:t>，使用多台</a:t>
            </a:r>
            <a:r>
              <a:rPr lang="zh-TW" altLang="en-US" dirty="0"/>
              <a:t>單一處理器系統</a:t>
            </a:r>
            <a:r>
              <a:rPr lang="zh-TW" altLang="en-US" dirty="0" smtClean="0"/>
              <a:t>。但從</a:t>
            </a:r>
            <a:r>
              <a:rPr lang="zh-TW" altLang="en-US" dirty="0"/>
              <a:t>經濟</a:t>
            </a:r>
            <a:r>
              <a:rPr lang="zh-TW" altLang="en-US" dirty="0" smtClean="0"/>
              <a:t>層面考量，多處理器</a:t>
            </a:r>
            <a:r>
              <a:rPr lang="zh-TW" altLang="en-US" dirty="0"/>
              <a:t>系統較符合經濟利益</a:t>
            </a:r>
            <a:r>
              <a:rPr lang="zh-TW" altLang="en-US" dirty="0" smtClean="0"/>
              <a:t>。</a:t>
            </a:r>
            <a:endParaRPr lang="zh-TW" altLang="en-US" dirty="0"/>
          </a:p>
          <a:p>
            <a:r>
              <a:rPr lang="zh-TW" altLang="en-US" dirty="0" smtClean="0"/>
              <a:t>多處理器</a:t>
            </a:r>
            <a:r>
              <a:rPr lang="zh-TW" altLang="en-US" dirty="0"/>
              <a:t>一起</a:t>
            </a:r>
            <a:r>
              <a:rPr lang="zh-TW" altLang="en-US" dirty="0" smtClean="0"/>
              <a:t>運作可達到</a:t>
            </a:r>
            <a:r>
              <a:rPr lang="zh-TW" altLang="en-US" dirty="0">
                <a:solidFill>
                  <a:srgbClr val="C00000"/>
                </a:solidFill>
              </a:rPr>
              <a:t>容錯</a:t>
            </a:r>
            <a:r>
              <a:rPr lang="en-US" altLang="zh-TW" dirty="0"/>
              <a:t>(fault tolerance)</a:t>
            </a:r>
            <a:r>
              <a:rPr lang="zh-TW" altLang="en-US" dirty="0"/>
              <a:t>的目的</a:t>
            </a:r>
            <a:r>
              <a:rPr lang="zh-TW" altLang="en-US" dirty="0" smtClean="0"/>
              <a:t>。</a:t>
            </a:r>
            <a:endParaRPr lang="en-US" altLang="zh-TW" dirty="0" smtClean="0"/>
          </a:p>
          <a:p>
            <a:r>
              <a:rPr lang="zh-TW" altLang="en-US" dirty="0" smtClean="0"/>
              <a:t>多</a:t>
            </a:r>
            <a:r>
              <a:rPr lang="zh-TW" altLang="en-US" dirty="0"/>
              <a:t>處理器系統下的容</a:t>
            </a:r>
            <a:r>
              <a:rPr lang="zh-TW" altLang="en-US" dirty="0" smtClean="0"/>
              <a:t>錯，是指各個工作適當分配</a:t>
            </a:r>
            <a:r>
              <a:rPr lang="zh-TW" altLang="en-US" dirty="0"/>
              <a:t>在不同的處理器上</a:t>
            </a:r>
            <a:r>
              <a:rPr lang="zh-TW" altLang="en-US" dirty="0" smtClean="0"/>
              <a:t>，若其中</a:t>
            </a:r>
            <a:r>
              <a:rPr lang="zh-TW" altLang="en-US" dirty="0"/>
              <a:t>一個處理器發生</a:t>
            </a:r>
            <a:r>
              <a:rPr lang="zh-TW" altLang="en-US" dirty="0" smtClean="0"/>
              <a:t>問題，</a:t>
            </a:r>
            <a:r>
              <a:rPr lang="zh-TW" altLang="en-US" dirty="0"/>
              <a:t>系統也不會</a:t>
            </a:r>
            <a:r>
              <a:rPr lang="zh-TW" altLang="en-US" dirty="0" smtClean="0"/>
              <a:t>因此中止</a:t>
            </a:r>
            <a:r>
              <a:rPr lang="zh-TW" altLang="en-US" dirty="0"/>
              <a:t>，</a:t>
            </a:r>
            <a:r>
              <a:rPr lang="zh-TW" altLang="en-US" dirty="0" smtClean="0"/>
              <a:t>只是速度會變得較慢。</a:t>
            </a:r>
            <a:endParaRPr lang="zh-TW" altLang="en-US" dirty="0"/>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630227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分散式</a:t>
            </a:r>
            <a:r>
              <a:rPr lang="zh-TW" altLang="en-US" dirty="0" smtClean="0"/>
              <a:t>系統</a:t>
            </a:r>
            <a:endParaRPr lang="zh-TW" altLang="en-US" dirty="0"/>
          </a:p>
        </p:txBody>
      </p:sp>
      <p:sp>
        <p:nvSpPr>
          <p:cNvPr id="4" name="內容版面配置區 3"/>
          <p:cNvSpPr>
            <a:spLocks noGrp="1"/>
          </p:cNvSpPr>
          <p:nvPr>
            <p:ph idx="1"/>
          </p:nvPr>
        </p:nvSpPr>
        <p:spPr/>
        <p:txBody>
          <a:bodyPr>
            <a:normAutofit/>
          </a:bodyPr>
          <a:lstStyle/>
          <a:p>
            <a:r>
              <a:rPr lang="zh-TW" altLang="en-US" dirty="0"/>
              <a:t>分散式</a:t>
            </a:r>
            <a:r>
              <a:rPr lang="zh-TW" altLang="en-US" dirty="0" smtClean="0"/>
              <a:t>系統是指電腦</a:t>
            </a:r>
            <a:r>
              <a:rPr lang="zh-TW" altLang="en-US" dirty="0"/>
              <a:t>是分散的</a:t>
            </a:r>
            <a:r>
              <a:rPr lang="zh-TW" altLang="en-US" dirty="0" smtClean="0"/>
              <a:t>，電腦間並不</a:t>
            </a:r>
            <a:r>
              <a:rPr lang="zh-TW" altLang="en-US" dirty="0"/>
              <a:t>共享資源</a:t>
            </a:r>
            <a:r>
              <a:rPr lang="zh-TW" altLang="en-US" dirty="0" smtClean="0"/>
              <a:t>或時</a:t>
            </a:r>
            <a:r>
              <a:rPr lang="zh-TW" altLang="en-US" dirty="0"/>
              <a:t>脈，每一個電腦都有自己的</a:t>
            </a:r>
            <a:r>
              <a:rPr lang="zh-TW" altLang="en-US" dirty="0" smtClean="0"/>
              <a:t>記憶體及作業系統</a:t>
            </a:r>
            <a:r>
              <a:rPr lang="zh-TW" altLang="en-US" dirty="0"/>
              <a:t>，</a:t>
            </a:r>
            <a:r>
              <a:rPr lang="zh-TW" altLang="en-US" dirty="0" smtClean="0"/>
              <a:t>彼此間</a:t>
            </a:r>
            <a:r>
              <a:rPr lang="zh-TW" altLang="en-US" dirty="0"/>
              <a:t>依靠網路傳輸交換資料</a:t>
            </a:r>
            <a:r>
              <a:rPr lang="zh-TW" altLang="en-US" dirty="0" smtClean="0"/>
              <a:t>。</a:t>
            </a:r>
            <a:endParaRPr lang="en-US" altLang="zh-TW" dirty="0" smtClean="0"/>
          </a:p>
          <a:p>
            <a:r>
              <a:rPr lang="zh-TW" altLang="en-US" dirty="0" smtClean="0"/>
              <a:t>雖然</a:t>
            </a:r>
            <a:r>
              <a:rPr lang="zh-TW" altLang="en-US" dirty="0"/>
              <a:t>電腦會透過網路連線使用其他電腦的資料或元件，</a:t>
            </a:r>
            <a:r>
              <a:rPr lang="zh-TW" altLang="en-US" dirty="0" smtClean="0"/>
              <a:t>但是使用者並不會</a:t>
            </a:r>
            <a:r>
              <a:rPr lang="zh-TW" altLang="en-US" dirty="0"/>
              <a:t>有任何感覺</a:t>
            </a:r>
            <a:r>
              <a:rPr lang="zh-TW" altLang="en-US" dirty="0" smtClean="0"/>
              <a:t>，像是只對單一</a:t>
            </a:r>
            <a:r>
              <a:rPr lang="zh-TW" altLang="en-US" dirty="0"/>
              <a:t>電腦</a:t>
            </a:r>
            <a:r>
              <a:rPr lang="zh-TW" altLang="en-US" dirty="0" smtClean="0"/>
              <a:t>交談一樣。</a:t>
            </a:r>
            <a:endParaRPr lang="zh-TW" altLang="en-US" dirty="0"/>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4605820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dirty="0"/>
              <a:t>Web </a:t>
            </a:r>
            <a:r>
              <a:rPr lang="en-US" altLang="zh-TW" dirty="0" smtClean="0"/>
              <a:t>Service</a:t>
            </a:r>
            <a:endParaRPr lang="zh-TW" altLang="en-US" dirty="0"/>
          </a:p>
        </p:txBody>
      </p:sp>
      <p:sp>
        <p:nvSpPr>
          <p:cNvPr id="4" name="內容版面配置區 3"/>
          <p:cNvSpPr>
            <a:spLocks noGrp="1"/>
          </p:cNvSpPr>
          <p:nvPr>
            <p:ph idx="1"/>
          </p:nvPr>
        </p:nvSpPr>
        <p:spPr/>
        <p:txBody>
          <a:bodyPr>
            <a:normAutofit/>
          </a:bodyPr>
          <a:lstStyle/>
          <a:p>
            <a:r>
              <a:rPr lang="zh-TW" altLang="en-US" dirty="0"/>
              <a:t>高速網路環境使分散式作業系統的使用環境越來越成熟。</a:t>
            </a:r>
          </a:p>
          <a:p>
            <a:r>
              <a:rPr lang="en-US" altLang="zh-TW" dirty="0" smtClean="0"/>
              <a:t>Web Service</a:t>
            </a:r>
            <a:r>
              <a:rPr lang="zh-TW" altLang="en-US" dirty="0" smtClean="0"/>
              <a:t>是</a:t>
            </a:r>
            <a:r>
              <a:rPr lang="zh-TW" altLang="en-US" dirty="0"/>
              <a:t>將傳統分散式系統演變成網際網路上的標準化</a:t>
            </a:r>
            <a:r>
              <a:rPr lang="zh-TW" altLang="en-US" dirty="0" smtClean="0"/>
              <a:t>服務。</a:t>
            </a:r>
            <a:endParaRPr lang="en-US" altLang="zh-TW" dirty="0" smtClean="0"/>
          </a:p>
          <a:p>
            <a:r>
              <a:rPr lang="zh-TW" altLang="en-US" dirty="0" smtClean="0"/>
              <a:t>透過</a:t>
            </a:r>
            <a:r>
              <a:rPr lang="zh-TW" altLang="en-US" dirty="0"/>
              <a:t>網際網路通訊協定及資料格式的開放式標準</a:t>
            </a:r>
            <a:r>
              <a:rPr lang="en-US" altLang="zh-TW" dirty="0"/>
              <a:t>(</a:t>
            </a:r>
            <a:r>
              <a:rPr lang="zh-TW" altLang="en-US" dirty="0"/>
              <a:t>例如：</a:t>
            </a:r>
            <a:r>
              <a:rPr lang="en-US" altLang="zh-TW" dirty="0"/>
              <a:t>HTTP</a:t>
            </a:r>
            <a:r>
              <a:rPr lang="zh-TW" altLang="en-US" dirty="0"/>
              <a:t>、</a:t>
            </a:r>
            <a:r>
              <a:rPr lang="en-US" altLang="zh-TW" dirty="0"/>
              <a:t>XML</a:t>
            </a:r>
            <a:r>
              <a:rPr lang="zh-TW" altLang="en-US" dirty="0"/>
              <a:t>及</a:t>
            </a:r>
            <a:r>
              <a:rPr lang="en-US" altLang="zh-TW" dirty="0"/>
              <a:t>SOAP</a:t>
            </a:r>
            <a:r>
              <a:rPr lang="zh-TW" altLang="en-US" dirty="0"/>
              <a:t>等</a:t>
            </a:r>
            <a:r>
              <a:rPr lang="en-US" altLang="zh-TW" dirty="0"/>
              <a:t>)</a:t>
            </a:r>
            <a:r>
              <a:rPr lang="zh-TW" altLang="en-US" dirty="0"/>
              <a:t>來為</a:t>
            </a:r>
            <a:r>
              <a:rPr lang="zh-TW" altLang="en-US" dirty="0" smtClean="0"/>
              <a:t>其他應用程式</a:t>
            </a:r>
            <a:r>
              <a:rPr lang="zh-TW" altLang="en-US" dirty="0"/>
              <a:t>提供服務，達到分散式的效果。</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7634836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smtClean="0"/>
              <a:t>對</a:t>
            </a:r>
            <a:r>
              <a:rPr lang="zh-TW" altLang="en-US" dirty="0" smtClean="0">
                <a:solidFill>
                  <a:srgbClr val="0070C0"/>
                </a:solidFill>
              </a:rPr>
              <a:t>大型</a:t>
            </a:r>
            <a:r>
              <a:rPr lang="zh-TW" altLang="en-US" dirty="0">
                <a:solidFill>
                  <a:srgbClr val="0070C0"/>
                </a:solidFill>
              </a:rPr>
              <a:t>系統</a:t>
            </a:r>
            <a:r>
              <a:rPr lang="zh-TW" altLang="en-US" dirty="0" smtClean="0"/>
              <a:t>而言：為了</a:t>
            </a:r>
            <a:r>
              <a:rPr lang="zh-TW" altLang="en-US" dirty="0"/>
              <a:t>提供諸多使用者同時使用，作業系統必須著眼於效能方面的考量，分配好使用</a:t>
            </a:r>
            <a:r>
              <a:rPr lang="zh-TW" altLang="en-US" dirty="0" smtClean="0"/>
              <a:t>資源。</a:t>
            </a:r>
            <a:endParaRPr lang="en-US" altLang="zh-TW" dirty="0" smtClean="0"/>
          </a:p>
          <a:p>
            <a:r>
              <a:rPr lang="zh-TW" altLang="en-US" dirty="0" smtClean="0"/>
              <a:t>對</a:t>
            </a:r>
            <a:r>
              <a:rPr lang="zh-TW" altLang="en-US" dirty="0" smtClean="0">
                <a:solidFill>
                  <a:srgbClr val="0070C0"/>
                </a:solidFill>
              </a:rPr>
              <a:t>個人電腦</a:t>
            </a:r>
            <a:r>
              <a:rPr lang="zh-TW" altLang="en-US" dirty="0" smtClean="0"/>
              <a:t>而言：由於</a:t>
            </a:r>
            <a:r>
              <a:rPr lang="zh-TW" altLang="en-US" dirty="0"/>
              <a:t>大部分的</a:t>
            </a:r>
            <a:r>
              <a:rPr lang="zh-TW" altLang="en-US" dirty="0" smtClean="0"/>
              <a:t>情況</a:t>
            </a:r>
            <a:r>
              <a:rPr lang="en-US" altLang="zh-TW" dirty="0" smtClean="0"/>
              <a:t/>
            </a:r>
            <a:br>
              <a:rPr lang="en-US" altLang="zh-TW" dirty="0" smtClean="0"/>
            </a:br>
            <a:r>
              <a:rPr lang="zh-TW" altLang="en-US" dirty="0" smtClean="0"/>
              <a:t>都</a:t>
            </a:r>
            <a:r>
              <a:rPr lang="zh-TW" altLang="en-US" dirty="0"/>
              <a:t>是電腦由單一使用者掌控，因此</a:t>
            </a:r>
            <a:r>
              <a:rPr lang="zh-TW" altLang="en-US" dirty="0" smtClean="0"/>
              <a:t>，</a:t>
            </a:r>
            <a:r>
              <a:rPr lang="en-US" altLang="zh-TW" dirty="0" smtClean="0"/>
              <a:t/>
            </a:r>
            <a:br>
              <a:rPr lang="en-US" altLang="zh-TW" dirty="0" smtClean="0"/>
            </a:br>
            <a:r>
              <a:rPr lang="zh-TW" altLang="en-US" dirty="0" smtClean="0"/>
              <a:t>除了</a:t>
            </a:r>
            <a:r>
              <a:rPr lang="zh-TW" altLang="en-US" dirty="0"/>
              <a:t>必須考量效能之外，資源分配</a:t>
            </a:r>
            <a:r>
              <a:rPr lang="zh-TW" altLang="en-US" dirty="0" smtClean="0"/>
              <a:t>就</a:t>
            </a:r>
            <a:r>
              <a:rPr lang="en-US" altLang="zh-TW" dirty="0" smtClean="0"/>
              <a:t/>
            </a:r>
            <a:br>
              <a:rPr lang="en-US" altLang="zh-TW" dirty="0" smtClean="0"/>
            </a:br>
            <a:r>
              <a:rPr lang="zh-TW" altLang="en-US" dirty="0" smtClean="0"/>
              <a:t>顯得</a:t>
            </a:r>
            <a:r>
              <a:rPr lang="zh-TW" altLang="en-US" dirty="0"/>
              <a:t>比較不重要</a:t>
            </a:r>
            <a:r>
              <a:rPr lang="zh-TW" altLang="en-US" dirty="0" smtClean="0"/>
              <a:t>。</a:t>
            </a:r>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52048" y="3474005"/>
            <a:ext cx="1805417" cy="1805417"/>
          </a:xfrm>
          <a:prstGeom prst="rect">
            <a:avLst/>
          </a:prstGeom>
        </p:spPr>
      </p:pic>
    </p:spTree>
    <p:extLst>
      <p:ext uri="{BB962C8B-B14F-4D97-AF65-F5344CB8AC3E}">
        <p14:creationId xmlns:p14="http://schemas.microsoft.com/office/powerpoint/2010/main" val="23407590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61710" y="5714963"/>
            <a:ext cx="4995555" cy="369332"/>
          </a:xfrm>
          <a:prstGeom prst="rect">
            <a:avLst/>
          </a:prstGeom>
          <a:solidFill>
            <a:schemeClr val="accent1">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分散式應用的</a:t>
            </a:r>
            <a:r>
              <a:rPr lang="en-US" altLang="zh-TW" b="1" dirty="0">
                <a:solidFill>
                  <a:schemeClr val="bg1"/>
                </a:solidFill>
                <a:latin typeface="微軟正黑體" pitchFamily="34" charset="-120"/>
                <a:ea typeface="微軟正黑體" pitchFamily="34" charset="-120"/>
              </a:rPr>
              <a:t>Web Service</a:t>
            </a:r>
            <a:r>
              <a:rPr lang="zh-TW" altLang="en-US" b="1" dirty="0">
                <a:solidFill>
                  <a:schemeClr val="bg1"/>
                </a:solidFill>
                <a:latin typeface="微軟正黑體" pitchFamily="34" charset="-120"/>
                <a:ea typeface="微軟正黑體" pitchFamily="34" charset="-120"/>
              </a:rPr>
              <a:t>，透過網路提供服務</a:t>
            </a:r>
          </a:p>
        </p:txBody>
      </p:sp>
      <p:sp>
        <p:nvSpPr>
          <p:cNvPr id="4" name="圓角化對角線角落矩形 3">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742" y="1043735"/>
            <a:ext cx="6409489" cy="441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1138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en-US" altLang="zh-TW" dirty="0"/>
              <a:t>Web </a:t>
            </a:r>
            <a:r>
              <a:rPr lang="en-US" altLang="zh-TW" dirty="0" smtClean="0"/>
              <a:t>Service</a:t>
            </a:r>
            <a:endParaRPr lang="zh-TW" altLang="en-US" dirty="0"/>
          </a:p>
        </p:txBody>
      </p:sp>
      <p:sp>
        <p:nvSpPr>
          <p:cNvPr id="4" name="內容版面配置區 3"/>
          <p:cNvSpPr>
            <a:spLocks noGrp="1"/>
          </p:cNvSpPr>
          <p:nvPr>
            <p:ph idx="1"/>
          </p:nvPr>
        </p:nvSpPr>
        <p:spPr/>
        <p:txBody>
          <a:bodyPr>
            <a:normAutofit/>
          </a:bodyPr>
          <a:lstStyle/>
          <a:p>
            <a:r>
              <a:rPr lang="en-US" altLang="zh-TW" dirty="0"/>
              <a:t>Web Service</a:t>
            </a:r>
            <a:r>
              <a:rPr lang="zh-TW" altLang="en-US" dirty="0"/>
              <a:t>能夠</a:t>
            </a:r>
            <a:r>
              <a:rPr lang="zh-TW" altLang="en-US" dirty="0" smtClean="0"/>
              <a:t>提供企業</a:t>
            </a:r>
            <a:r>
              <a:rPr lang="zh-TW" altLang="en-US" dirty="0"/>
              <a:t>許多便利</a:t>
            </a:r>
            <a:r>
              <a:rPr lang="zh-TW" altLang="en-US" dirty="0" smtClean="0"/>
              <a:t>性。</a:t>
            </a:r>
            <a:endParaRPr lang="zh-TW" altLang="en-US" dirty="0"/>
          </a:p>
          <a:p>
            <a:r>
              <a:rPr lang="zh-TW" altLang="en-US" dirty="0"/>
              <a:t>假設要成立一個旅遊網站</a:t>
            </a:r>
            <a:r>
              <a:rPr lang="zh-TW" altLang="en-US" dirty="0" smtClean="0"/>
              <a:t>，可採用航空公司提供</a:t>
            </a:r>
            <a:r>
              <a:rPr lang="zh-TW" altLang="en-US" dirty="0"/>
              <a:t>的訂票訂房</a:t>
            </a:r>
            <a:r>
              <a:rPr lang="en-US" altLang="zh-TW" dirty="0"/>
              <a:t>Web Service</a:t>
            </a:r>
            <a:r>
              <a:rPr lang="zh-TW" altLang="en-US" dirty="0" smtClean="0"/>
              <a:t>，就</a:t>
            </a:r>
            <a:r>
              <a:rPr lang="zh-TW" altLang="en-US" dirty="0"/>
              <a:t>不</a:t>
            </a:r>
            <a:r>
              <a:rPr lang="zh-TW" altLang="en-US" dirty="0" smtClean="0"/>
              <a:t>需費心理解內部運作</a:t>
            </a:r>
            <a:r>
              <a:rPr lang="zh-TW" altLang="en-US" dirty="0"/>
              <a:t>，</a:t>
            </a:r>
            <a:r>
              <a:rPr lang="zh-TW" altLang="en-US" dirty="0" smtClean="0"/>
              <a:t>只要</a:t>
            </a:r>
            <a:r>
              <a:rPr lang="zh-TW" altLang="en-US" dirty="0"/>
              <a:t>設計</a:t>
            </a:r>
            <a:r>
              <a:rPr lang="zh-TW" altLang="en-US" dirty="0" smtClean="0"/>
              <a:t>好介面</a:t>
            </a:r>
            <a:r>
              <a:rPr lang="zh-TW" altLang="en-US" dirty="0"/>
              <a:t>。程式</a:t>
            </a:r>
            <a:r>
              <a:rPr lang="zh-TW" altLang="en-US" dirty="0" smtClean="0"/>
              <a:t>運作時，</a:t>
            </a:r>
            <a:r>
              <a:rPr lang="zh-TW" altLang="en-US" dirty="0"/>
              <a:t>就會透過網路</a:t>
            </a:r>
            <a:r>
              <a:rPr lang="zh-TW" altLang="en-US" dirty="0" smtClean="0"/>
              <a:t>連線，使用</a:t>
            </a:r>
            <a:r>
              <a:rPr lang="zh-TW" altLang="en-US" dirty="0"/>
              <a:t>分散在網路其他位址的服務元件</a:t>
            </a:r>
            <a:r>
              <a:rPr lang="zh-TW" altLang="en-US" dirty="0" smtClean="0"/>
              <a:t>。</a:t>
            </a:r>
            <a:endParaRPr lang="en-US" altLang="zh-TW" dirty="0" smtClean="0"/>
          </a:p>
          <a:p>
            <a:r>
              <a:rPr lang="zh-TW" altLang="en-US" dirty="0" smtClean="0"/>
              <a:t>由於</a:t>
            </a:r>
            <a:r>
              <a:rPr lang="zh-TW" altLang="en-US" dirty="0"/>
              <a:t>分散式</a:t>
            </a:r>
            <a:r>
              <a:rPr lang="zh-TW" altLang="en-US" dirty="0" smtClean="0"/>
              <a:t>系統的資料</a:t>
            </a:r>
            <a:r>
              <a:rPr lang="zh-TW" altLang="en-US" dirty="0"/>
              <a:t>在網路</a:t>
            </a:r>
            <a:r>
              <a:rPr lang="zh-TW" altLang="en-US" dirty="0" smtClean="0"/>
              <a:t>上相互流傳，</a:t>
            </a:r>
            <a:r>
              <a:rPr lang="zh-TW" altLang="en-US" dirty="0"/>
              <a:t>因此資料的安全性將是一大考量。</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2782444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smtClean="0"/>
              <a:t>即時系統</a:t>
            </a:r>
            <a:endParaRPr lang="zh-TW" altLang="en-US" dirty="0"/>
          </a:p>
        </p:txBody>
      </p:sp>
      <p:sp>
        <p:nvSpPr>
          <p:cNvPr id="4" name="內容版面配置區 3"/>
          <p:cNvSpPr>
            <a:spLocks noGrp="1"/>
          </p:cNvSpPr>
          <p:nvPr>
            <p:ph idx="1"/>
          </p:nvPr>
        </p:nvSpPr>
        <p:spPr/>
        <p:txBody>
          <a:bodyPr>
            <a:normAutofit/>
          </a:bodyPr>
          <a:lstStyle/>
          <a:p>
            <a:r>
              <a:rPr lang="zh-TW" altLang="en-US" dirty="0" smtClean="0"/>
              <a:t>在</a:t>
            </a:r>
            <a:r>
              <a:rPr lang="zh-TW" altLang="en-US" dirty="0"/>
              <a:t>即時系統中，計算機要能即時回應外部事件的要求，</a:t>
            </a:r>
            <a:r>
              <a:rPr lang="zh-TW" altLang="en-US" dirty="0" smtClean="0"/>
              <a:t>並於規定時間</a:t>
            </a:r>
            <a:r>
              <a:rPr lang="zh-TW" altLang="en-US" dirty="0"/>
              <a:t>內完成對該事件的處理，還要控制所有的即時</a:t>
            </a:r>
            <a:r>
              <a:rPr lang="zh-TW" altLang="en-US" dirty="0" smtClean="0"/>
              <a:t>設備與工作</a:t>
            </a:r>
            <a:r>
              <a:rPr lang="zh-TW" altLang="en-US" dirty="0"/>
              <a:t>能夠</a:t>
            </a:r>
            <a:r>
              <a:rPr lang="zh-TW" altLang="en-US" dirty="0" smtClean="0"/>
              <a:t>協調執行。</a:t>
            </a:r>
            <a:endParaRPr lang="en-US" altLang="zh-TW" dirty="0" smtClean="0"/>
          </a:p>
          <a:p>
            <a:r>
              <a:rPr lang="zh-TW" altLang="en-US" dirty="0" smtClean="0"/>
              <a:t>即時系統適用於使用者對處理器</a:t>
            </a:r>
            <a:r>
              <a:rPr lang="zh-TW" altLang="en-US" dirty="0"/>
              <a:t>操作或</a:t>
            </a:r>
            <a:r>
              <a:rPr lang="zh-TW" altLang="en-US" dirty="0" smtClean="0"/>
              <a:t>資料傳輸，</a:t>
            </a:r>
            <a:r>
              <a:rPr lang="zh-TW" altLang="en-US" dirty="0"/>
              <a:t>有嚴謹的時間</a:t>
            </a:r>
            <a:r>
              <a:rPr lang="zh-TW" altLang="en-US" dirty="0" smtClean="0"/>
              <a:t>限制。</a:t>
            </a:r>
            <a:endParaRPr lang="en-US" altLang="zh-TW" dirty="0" smtClean="0"/>
          </a:p>
          <a:p>
            <a:r>
              <a:rPr lang="zh-TW" altLang="en-US" dirty="0" smtClean="0"/>
              <a:t>通常用</a:t>
            </a:r>
            <a:r>
              <a:rPr lang="zh-TW" altLang="en-US" dirty="0"/>
              <a:t>在專門應用範圍的控制裝置，感應器將資料傳送給電腦，電腦必須將資料加以分析，並且控制感應器。</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4046133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smtClean="0"/>
              <a:t>即時系統</a:t>
            </a:r>
            <a:endParaRPr lang="zh-TW" altLang="en-US" dirty="0"/>
          </a:p>
        </p:txBody>
      </p:sp>
      <p:sp>
        <p:nvSpPr>
          <p:cNvPr id="4" name="內容版面配置區 3"/>
          <p:cNvSpPr>
            <a:spLocks noGrp="1"/>
          </p:cNvSpPr>
          <p:nvPr>
            <p:ph idx="1"/>
          </p:nvPr>
        </p:nvSpPr>
        <p:spPr/>
        <p:txBody>
          <a:bodyPr>
            <a:normAutofit/>
          </a:bodyPr>
          <a:lstStyle/>
          <a:p>
            <a:r>
              <a:rPr lang="zh-TW" altLang="en-US" dirty="0" smtClean="0"/>
              <a:t>使用</a:t>
            </a:r>
            <a:r>
              <a:rPr lang="zh-TW" altLang="en-US" dirty="0"/>
              <a:t>即時系統可能是用來控制科學實驗、醫學影像系統、或者是工業工程控制</a:t>
            </a:r>
            <a:r>
              <a:rPr lang="zh-TW" altLang="en-US" dirty="0" smtClean="0"/>
              <a:t>。</a:t>
            </a:r>
            <a:endParaRPr lang="en-US" altLang="zh-TW" dirty="0" smtClean="0"/>
          </a:p>
          <a:p>
            <a:r>
              <a:rPr lang="zh-TW" altLang="en-US" dirty="0" smtClean="0"/>
              <a:t>這些</a:t>
            </a:r>
            <a:r>
              <a:rPr lang="zh-TW" altLang="en-US" dirty="0"/>
              <a:t>情況下都必須有嚴謹的時間控制，譬如造飛機的時候，生產線上每一個環節的時間點都必須剛剛好，總不能機頭都已經往前推進了，噴槍才開始噴漆，或者更嚴重的情況可能是機器手臂動作太慢，無法跟其他工作協調導致傷害到飛機，這些情況都是不允許發生的。</a:t>
            </a:r>
          </a:p>
        </p:txBody>
      </p:sp>
      <p:sp>
        <p:nvSpPr>
          <p:cNvPr id="7" name="圓角化對角線角落矩形 6">
            <a:hlinkClick r:id="rId2"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00131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設計</a:t>
            </a:r>
            <a:r>
              <a:rPr lang="zh-TW" altLang="en-US" dirty="0" smtClean="0"/>
              <a:t>即時系統的重點</a:t>
            </a:r>
            <a:endParaRPr lang="zh-TW" altLang="en-US" dirty="0"/>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435015460"/>
              </p:ext>
            </p:extLst>
          </p:nvPr>
        </p:nvGraphicFramePr>
        <p:xfrm>
          <a:off x="457200" y="1999630"/>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5860328" y="6219310"/>
            <a:ext cx="1440160"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4-2</a:t>
            </a:r>
            <a:r>
              <a:rPr lang="zh-TW" altLang="en-US" b="1" dirty="0" smtClean="0">
                <a:latin typeface="微軟正黑體" pitchFamily="34" charset="-120"/>
                <a:ea typeface="微軟正黑體" pitchFamily="34" charset="-120"/>
              </a:rPr>
              <a:t>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0766186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t>多元程式規劃</a:t>
            </a:r>
            <a:r>
              <a:rPr lang="zh-TW" altLang="en-US" dirty="0" smtClean="0"/>
              <a:t>作業系統是</a:t>
            </a:r>
            <a:r>
              <a:rPr lang="zh-TW" altLang="en-US" dirty="0"/>
              <a:t>藉著</a:t>
            </a:r>
            <a:r>
              <a:rPr lang="en-US" altLang="zh-TW" dirty="0">
                <a:solidFill>
                  <a:srgbClr val="0070C0"/>
                </a:solidFill>
              </a:rPr>
              <a:t>CPU</a:t>
            </a:r>
            <a:r>
              <a:rPr lang="zh-TW" altLang="en-US" dirty="0" smtClean="0">
                <a:solidFill>
                  <a:srgbClr val="0070C0"/>
                </a:solidFill>
              </a:rPr>
              <a:t>排班</a:t>
            </a:r>
            <a:r>
              <a:rPr lang="zh-TW" altLang="en-US" dirty="0" smtClean="0"/>
              <a:t>來保持</a:t>
            </a:r>
            <a:r>
              <a:rPr lang="zh-TW" altLang="en-US" dirty="0"/>
              <a:t>隨時都有一個程序在執行</a:t>
            </a:r>
            <a:r>
              <a:rPr lang="zh-TW" altLang="en-US" dirty="0" smtClean="0"/>
              <a:t>，以提高</a:t>
            </a:r>
            <a:r>
              <a:rPr lang="en-US" altLang="zh-TW" dirty="0" smtClean="0"/>
              <a:t>CPU</a:t>
            </a:r>
            <a:r>
              <a:rPr lang="zh-TW" altLang="en-US" dirty="0" smtClean="0"/>
              <a:t>使用率。</a:t>
            </a:r>
            <a:endParaRPr lang="en-US" altLang="zh-TW" dirty="0" smtClean="0"/>
          </a:p>
          <a:p>
            <a:r>
              <a:rPr lang="zh-TW" altLang="en-US" dirty="0" smtClean="0"/>
              <a:t>藉</a:t>
            </a:r>
            <a:r>
              <a:rPr lang="zh-TW" altLang="en-US" dirty="0"/>
              <a:t>由</a:t>
            </a:r>
            <a:r>
              <a:rPr lang="en-US" altLang="zh-TW" dirty="0"/>
              <a:t>CPU</a:t>
            </a:r>
            <a:r>
              <a:rPr lang="zh-TW" altLang="en-US" dirty="0"/>
              <a:t>在不同的程序中轉換，各個程序就可以盡可能地搾乾</a:t>
            </a:r>
            <a:r>
              <a:rPr lang="en-US" altLang="zh-TW" dirty="0"/>
              <a:t>CPU</a:t>
            </a:r>
            <a:r>
              <a:rPr lang="zh-TW" altLang="en-US" dirty="0"/>
              <a:t>的運算能力</a:t>
            </a:r>
            <a:r>
              <a:rPr lang="zh-TW" altLang="en-US" dirty="0" smtClean="0"/>
              <a:t>。</a:t>
            </a:r>
            <a:endParaRPr lang="en-US" altLang="zh-TW" dirty="0" smtClean="0"/>
          </a:p>
          <a:p>
            <a:r>
              <a:rPr lang="zh-TW" altLang="en-US" dirty="0" smtClean="0"/>
              <a:t>單一</a:t>
            </a:r>
            <a:r>
              <a:rPr lang="zh-TW" altLang="en-US" dirty="0"/>
              <a:t>處理器系統中，一次只能有一個程序被執行，其他的都得依照</a:t>
            </a:r>
            <a:r>
              <a:rPr lang="en-US" altLang="zh-TW" dirty="0"/>
              <a:t>CPU</a:t>
            </a:r>
            <a:r>
              <a:rPr lang="zh-TW" altLang="en-US" dirty="0"/>
              <a:t>排班在旁等待。</a:t>
            </a:r>
          </a:p>
          <a:p>
            <a:endParaRPr lang="zh-TW" altLang="en-US" dirty="0"/>
          </a:p>
        </p:txBody>
      </p:sp>
    </p:spTree>
    <p:extLst>
      <p:ext uri="{BB962C8B-B14F-4D97-AF65-F5344CB8AC3E}">
        <p14:creationId xmlns:p14="http://schemas.microsoft.com/office/powerpoint/2010/main" val="5574320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排班的決策時間</a:t>
            </a:r>
            <a:r>
              <a:rPr lang="zh-TW" altLang="en-US" dirty="0" smtClean="0"/>
              <a:t>點</a:t>
            </a:r>
            <a:endParaRPr lang="zh-TW"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609" y="1851585"/>
            <a:ext cx="6742177" cy="387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73359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排班的決策時間</a:t>
            </a:r>
            <a:r>
              <a:rPr lang="zh-TW" altLang="en-US" dirty="0" smtClean="0"/>
              <a:t>點</a:t>
            </a:r>
            <a:endParaRPr lang="zh-TW" altLang="en-US" dirty="0"/>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186968439"/>
              </p:ext>
            </p:extLst>
          </p:nvPr>
        </p:nvGraphicFramePr>
        <p:xfrm>
          <a:off x="611560" y="212385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46056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4-3 CPU</a:t>
            </a:r>
            <a:r>
              <a:rPr lang="zh-TW" altLang="en-US" dirty="0"/>
              <a:t>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不可搶先排班</a:t>
            </a:r>
            <a:r>
              <a:rPr lang="en-US" altLang="zh-TW" dirty="0"/>
              <a:t>(</a:t>
            </a:r>
            <a:r>
              <a:rPr lang="en-US" altLang="zh-TW" dirty="0" err="1"/>
              <a:t>nonpreemp</a:t>
            </a:r>
            <a:r>
              <a:rPr lang="en-US" altLang="zh-TW" dirty="0"/>
              <a:t> </a:t>
            </a:r>
            <a:r>
              <a:rPr lang="en-US" altLang="zh-TW" dirty="0" err="1"/>
              <a:t>tive</a:t>
            </a:r>
            <a:r>
              <a:rPr lang="en-US" altLang="zh-TW" dirty="0" smtClean="0"/>
              <a:t>)</a:t>
            </a:r>
            <a:r>
              <a:rPr lang="zh-TW" altLang="en-US" dirty="0" smtClean="0"/>
              <a:t>：排班</a:t>
            </a:r>
            <a:r>
              <a:rPr lang="zh-TW" altLang="en-US" dirty="0"/>
              <a:t>方式確保</a:t>
            </a:r>
            <a:r>
              <a:rPr lang="zh-TW" altLang="en-US" dirty="0" smtClean="0"/>
              <a:t>已享有</a:t>
            </a:r>
            <a:r>
              <a:rPr lang="en-US" altLang="zh-TW" dirty="0"/>
              <a:t>CPU</a:t>
            </a:r>
            <a:r>
              <a:rPr lang="zh-TW" altLang="en-US" dirty="0"/>
              <a:t>資源的程序能夠一直用，不管其他程序的狀態，直到程序自己跳到其他非</a:t>
            </a:r>
            <a:r>
              <a:rPr lang="zh-TW" altLang="en-US" dirty="0" smtClean="0"/>
              <a:t>執行的狀態</a:t>
            </a:r>
            <a:r>
              <a:rPr lang="zh-TW" altLang="en-US" dirty="0"/>
              <a:t>，才進行</a:t>
            </a:r>
            <a:r>
              <a:rPr lang="zh-TW" altLang="en-US" dirty="0" smtClean="0"/>
              <a:t>排班。 </a:t>
            </a:r>
            <a:endParaRPr lang="en-US" altLang="zh-TW" dirty="0" smtClean="0"/>
          </a:p>
          <a:p>
            <a:r>
              <a:rPr lang="zh-TW" altLang="en-US" dirty="0" smtClean="0">
                <a:solidFill>
                  <a:srgbClr val="C00000"/>
                </a:solidFill>
              </a:rPr>
              <a:t>可</a:t>
            </a:r>
            <a:r>
              <a:rPr lang="zh-TW" altLang="en-US" dirty="0">
                <a:solidFill>
                  <a:srgbClr val="C00000"/>
                </a:solidFill>
              </a:rPr>
              <a:t>搶先排班</a:t>
            </a:r>
            <a:r>
              <a:rPr lang="en-US" altLang="zh-TW" dirty="0"/>
              <a:t>(preemptive</a:t>
            </a:r>
            <a:r>
              <a:rPr lang="en-US" altLang="zh-TW" dirty="0" smtClean="0"/>
              <a:t>)</a:t>
            </a:r>
            <a:r>
              <a:rPr lang="zh-TW" altLang="en-US" dirty="0" smtClean="0"/>
              <a:t>：時時刻刻</a:t>
            </a:r>
            <a:r>
              <a:rPr lang="zh-TW" altLang="en-US" dirty="0"/>
              <a:t>都要注意所有程序的狀態</a:t>
            </a:r>
            <a:r>
              <a:rPr lang="zh-TW" altLang="en-US" dirty="0" smtClean="0"/>
              <a:t>，若有</a:t>
            </a:r>
            <a:r>
              <a:rPr lang="zh-TW" altLang="en-US" dirty="0"/>
              <a:t>程序進入</a:t>
            </a:r>
            <a:r>
              <a:rPr lang="zh-TW" altLang="en-US" dirty="0" smtClean="0"/>
              <a:t>就緒狀態，就要</a:t>
            </a:r>
            <a:r>
              <a:rPr lang="zh-TW" altLang="en-US" dirty="0"/>
              <a:t>相互</a:t>
            </a:r>
            <a:r>
              <a:rPr lang="zh-TW" altLang="en-US" dirty="0" smtClean="0"/>
              <a:t>比較已就緒程序與正在</a:t>
            </a:r>
            <a:r>
              <a:rPr lang="zh-TW" altLang="en-US" dirty="0"/>
              <a:t>使用</a:t>
            </a:r>
            <a:r>
              <a:rPr lang="en-US" altLang="zh-TW" dirty="0" smtClean="0"/>
              <a:t>CPU</a:t>
            </a:r>
            <a:r>
              <a:rPr lang="zh-TW" altLang="en-US" dirty="0" smtClean="0"/>
              <a:t>程序的優先</a:t>
            </a:r>
            <a:r>
              <a:rPr lang="zh-TW" altLang="en-US" dirty="0"/>
              <a:t>順序</a:t>
            </a:r>
            <a:r>
              <a:rPr lang="zh-TW" altLang="en-US" dirty="0" smtClean="0"/>
              <a:t>。</a:t>
            </a:r>
            <a:endParaRPr lang="zh-TW" altLang="en-US" dirty="0"/>
          </a:p>
        </p:txBody>
      </p:sp>
    </p:spTree>
    <p:extLst>
      <p:ext uri="{BB962C8B-B14F-4D97-AF65-F5344CB8AC3E}">
        <p14:creationId xmlns:p14="http://schemas.microsoft.com/office/powerpoint/2010/main" val="986342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a:t>
            </a:r>
            <a:r>
              <a:rPr lang="zh-TW" altLang="en-US" dirty="0" smtClean="0"/>
              <a:t>演算法的評估標準</a:t>
            </a:r>
            <a:endParaRPr lang="zh-TW" altLang="en-US" dirty="0"/>
          </a:p>
        </p:txBody>
      </p:sp>
      <p:sp>
        <p:nvSpPr>
          <p:cNvPr id="5" name="內容版面配置區 4"/>
          <p:cNvSpPr>
            <a:spLocks noGrp="1"/>
          </p:cNvSpPr>
          <p:nvPr>
            <p:ph idx="1"/>
          </p:nvPr>
        </p:nvSpPr>
        <p:spPr/>
        <p:txBody>
          <a:bodyPr>
            <a:normAutofit/>
          </a:bodyPr>
          <a:lstStyle/>
          <a:p>
            <a:r>
              <a:rPr lang="en-US" altLang="zh-TW" dirty="0">
                <a:solidFill>
                  <a:srgbClr val="C00000"/>
                </a:solidFill>
              </a:rPr>
              <a:t>CPU</a:t>
            </a:r>
            <a:r>
              <a:rPr lang="zh-TW" altLang="en-US" dirty="0">
                <a:solidFill>
                  <a:srgbClr val="C00000"/>
                </a:solidFill>
              </a:rPr>
              <a:t>使用率</a:t>
            </a:r>
            <a:r>
              <a:rPr lang="zh-TW" altLang="en-US" dirty="0" smtClean="0"/>
              <a:t>：理論上</a:t>
            </a:r>
            <a:r>
              <a:rPr lang="en-US" altLang="zh-TW" dirty="0"/>
              <a:t>CPU</a:t>
            </a:r>
            <a:r>
              <a:rPr lang="zh-TW" altLang="en-US" dirty="0"/>
              <a:t>使用率最好達</a:t>
            </a:r>
            <a:r>
              <a:rPr lang="en-US" altLang="zh-TW" dirty="0"/>
              <a:t>100%</a:t>
            </a:r>
            <a:r>
              <a:rPr lang="zh-TW" altLang="en-US" dirty="0" smtClean="0"/>
              <a:t>，但實際</a:t>
            </a:r>
            <a:r>
              <a:rPr lang="zh-TW" altLang="en-US" dirty="0"/>
              <a:t>應用上，</a:t>
            </a:r>
            <a:r>
              <a:rPr lang="en-US" altLang="zh-TW" dirty="0" smtClean="0"/>
              <a:t>CPU</a:t>
            </a:r>
            <a:r>
              <a:rPr lang="zh-TW" altLang="en-US" dirty="0" smtClean="0"/>
              <a:t>不可能到達此極限</a:t>
            </a:r>
            <a:r>
              <a:rPr lang="zh-TW" altLang="en-US" dirty="0"/>
              <a:t>。</a:t>
            </a:r>
          </a:p>
          <a:p>
            <a:r>
              <a:rPr lang="zh-TW" altLang="en-US" dirty="0" smtClean="0">
                <a:solidFill>
                  <a:srgbClr val="C00000"/>
                </a:solidFill>
              </a:rPr>
              <a:t>產能</a:t>
            </a:r>
            <a:r>
              <a:rPr lang="en-US" altLang="zh-TW" dirty="0"/>
              <a:t>(throughput)</a:t>
            </a:r>
            <a:r>
              <a:rPr lang="zh-TW" altLang="en-US" dirty="0" smtClean="0"/>
              <a:t>：</a:t>
            </a:r>
            <a:r>
              <a:rPr lang="en-US" altLang="zh-TW" dirty="0" smtClean="0"/>
              <a:t>CPU</a:t>
            </a:r>
            <a:r>
              <a:rPr lang="zh-TW" altLang="en-US" dirty="0"/>
              <a:t>越忙碌，產能</a:t>
            </a:r>
            <a:r>
              <a:rPr lang="zh-TW" altLang="en-US" dirty="0" smtClean="0"/>
              <a:t>就越</a:t>
            </a:r>
            <a:r>
              <a:rPr lang="zh-TW" altLang="en-US" dirty="0"/>
              <a:t>高</a:t>
            </a:r>
            <a:r>
              <a:rPr lang="zh-TW" altLang="en-US" dirty="0" smtClean="0"/>
              <a:t>。</a:t>
            </a:r>
            <a:r>
              <a:rPr lang="zh-TW" altLang="en-US" dirty="0"/>
              <a:t>產能是衡量單位時間</a:t>
            </a:r>
            <a:r>
              <a:rPr lang="en-US" altLang="zh-TW" dirty="0"/>
              <a:t>CPU</a:t>
            </a:r>
            <a:r>
              <a:rPr lang="zh-TW" altLang="en-US" dirty="0"/>
              <a:t>可完成多少程序</a:t>
            </a:r>
            <a:endParaRPr lang="en-US" altLang="zh-TW" dirty="0" smtClean="0"/>
          </a:p>
          <a:p>
            <a:r>
              <a:rPr lang="zh-TW" altLang="en-US" dirty="0">
                <a:solidFill>
                  <a:srgbClr val="C00000"/>
                </a:solidFill>
              </a:rPr>
              <a:t>回復時間</a:t>
            </a:r>
            <a:r>
              <a:rPr lang="en-US" altLang="zh-TW" dirty="0"/>
              <a:t>(turnaround time)</a:t>
            </a:r>
            <a:r>
              <a:rPr lang="zh-TW" altLang="en-US" dirty="0" smtClean="0"/>
              <a:t>：指</a:t>
            </a:r>
            <a:r>
              <a:rPr lang="zh-TW" altLang="en-US" dirty="0"/>
              <a:t>一個程序從進入電腦</a:t>
            </a:r>
            <a:r>
              <a:rPr lang="zh-TW" altLang="en-US" dirty="0" smtClean="0"/>
              <a:t>開始至</a:t>
            </a:r>
            <a:r>
              <a:rPr lang="en-US" altLang="zh-TW" dirty="0" smtClean="0"/>
              <a:t>CPU</a:t>
            </a:r>
            <a:r>
              <a:rPr lang="zh-TW" altLang="en-US" dirty="0" smtClean="0"/>
              <a:t>執行所花費的單位</a:t>
            </a:r>
            <a:r>
              <a:rPr lang="zh-TW" altLang="en-US" dirty="0"/>
              <a:t>時間</a:t>
            </a:r>
            <a:r>
              <a:rPr lang="zh-TW" altLang="en-US" dirty="0" smtClean="0"/>
              <a:t>。</a:t>
            </a:r>
            <a:endParaRPr lang="en-US" altLang="zh-TW" dirty="0" smtClean="0"/>
          </a:p>
          <a:p>
            <a:r>
              <a:rPr lang="zh-TW" altLang="en-US" dirty="0">
                <a:solidFill>
                  <a:srgbClr val="C00000"/>
                </a:solidFill>
              </a:rPr>
              <a:t>等待時間</a:t>
            </a:r>
            <a:r>
              <a:rPr lang="zh-TW" altLang="en-US" dirty="0"/>
              <a:t>：算計程序會花多久的時間在就緒佇列中等待</a:t>
            </a:r>
            <a:r>
              <a:rPr lang="zh-TW" altLang="en-US" dirty="0" smtClean="0"/>
              <a:t>。</a:t>
            </a:r>
            <a:endParaRPr lang="zh-TW" altLang="en-US" dirty="0"/>
          </a:p>
        </p:txBody>
      </p:sp>
    </p:spTree>
    <p:extLst>
      <p:ext uri="{BB962C8B-B14F-4D97-AF65-F5344CB8AC3E}">
        <p14:creationId xmlns:p14="http://schemas.microsoft.com/office/powerpoint/2010/main" val="3976572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smtClean="0">
                <a:solidFill>
                  <a:srgbClr val="C00000"/>
                </a:solidFill>
              </a:rPr>
              <a:t>容易</a:t>
            </a:r>
            <a:r>
              <a:rPr lang="zh-TW" altLang="en-US" dirty="0">
                <a:solidFill>
                  <a:srgbClr val="C00000"/>
                </a:solidFill>
              </a:rPr>
              <a:t>使用</a:t>
            </a:r>
            <a:r>
              <a:rPr lang="en-US" altLang="zh-TW" dirty="0"/>
              <a:t>(user </a:t>
            </a:r>
            <a:r>
              <a:rPr lang="en-US" altLang="zh-TW" dirty="0" smtClean="0"/>
              <a:t>friendly)</a:t>
            </a:r>
            <a:r>
              <a:rPr lang="zh-TW" altLang="en-US" dirty="0" smtClean="0"/>
              <a:t>，讓</a:t>
            </a:r>
            <a:r>
              <a:rPr lang="zh-TW" altLang="en-US" dirty="0"/>
              <a:t>使用者很</a:t>
            </a:r>
            <a:r>
              <a:rPr lang="zh-TW" altLang="en-US" dirty="0" smtClean="0"/>
              <a:t>快上手。</a:t>
            </a:r>
            <a:endParaRPr lang="en-US" altLang="zh-TW" dirty="0" smtClean="0"/>
          </a:p>
          <a:p>
            <a:r>
              <a:rPr lang="zh-TW" altLang="en-US" dirty="0" smtClean="0"/>
              <a:t>為了</a:t>
            </a:r>
            <a:r>
              <a:rPr lang="zh-TW" altLang="en-US" dirty="0"/>
              <a:t>提供使用者親切</a:t>
            </a:r>
            <a:r>
              <a:rPr lang="zh-TW" altLang="en-US" dirty="0" smtClean="0"/>
              <a:t>的</a:t>
            </a:r>
            <a:r>
              <a:rPr lang="en-US" altLang="zh-TW" dirty="0" smtClean="0"/>
              <a:t/>
            </a:r>
            <a:br>
              <a:rPr lang="en-US" altLang="zh-TW" dirty="0" smtClean="0"/>
            </a:br>
            <a:r>
              <a:rPr lang="zh-TW" altLang="en-US" dirty="0" smtClean="0"/>
              <a:t>介面</a:t>
            </a:r>
            <a:r>
              <a:rPr lang="zh-TW" altLang="en-US" dirty="0"/>
              <a:t>，只好犧牲一點</a:t>
            </a:r>
            <a:r>
              <a:rPr lang="zh-TW" altLang="en-US" dirty="0" smtClean="0"/>
              <a:t>效</a:t>
            </a:r>
            <a:r>
              <a:rPr lang="en-US" altLang="zh-TW" dirty="0" smtClean="0"/>
              <a:t/>
            </a:r>
            <a:br>
              <a:rPr lang="en-US" altLang="zh-TW" dirty="0" smtClean="0"/>
            </a:br>
            <a:r>
              <a:rPr lang="zh-TW" altLang="en-US" dirty="0" smtClean="0"/>
              <a:t>能</a:t>
            </a:r>
            <a:r>
              <a:rPr lang="zh-TW" altLang="en-US" dirty="0"/>
              <a:t>來供應</a:t>
            </a:r>
            <a:r>
              <a:rPr lang="zh-TW" altLang="en-US" dirty="0">
                <a:solidFill>
                  <a:srgbClr val="C00000"/>
                </a:solidFill>
              </a:rPr>
              <a:t>圖形化</a:t>
            </a:r>
            <a:r>
              <a:rPr lang="zh-TW" altLang="en-US" dirty="0" smtClean="0">
                <a:solidFill>
                  <a:srgbClr val="C00000"/>
                </a:solidFill>
              </a:rPr>
              <a:t>介面</a:t>
            </a:r>
            <a:r>
              <a:rPr lang="en-US" altLang="zh-TW" dirty="0" smtClean="0">
                <a:solidFill>
                  <a:srgbClr val="C00000"/>
                </a:solidFill>
              </a:rPr>
              <a:t/>
            </a:r>
            <a:br>
              <a:rPr lang="en-US" altLang="zh-TW" dirty="0" smtClean="0">
                <a:solidFill>
                  <a:srgbClr val="C00000"/>
                </a:solidFill>
              </a:rPr>
            </a:br>
            <a:r>
              <a:rPr lang="en-US" altLang="zh-TW" dirty="0" smtClean="0"/>
              <a:t>(GUI</a:t>
            </a:r>
            <a:r>
              <a:rPr lang="en-US" altLang="zh-TW" dirty="0"/>
              <a:t>)</a:t>
            </a:r>
            <a:r>
              <a:rPr lang="zh-TW" altLang="en-US" dirty="0" smtClean="0"/>
              <a:t>。</a:t>
            </a:r>
            <a:endParaRPr lang="zh-TW" altLang="en-US" dirty="0"/>
          </a:p>
        </p:txBody>
      </p:sp>
      <p:pic>
        <p:nvPicPr>
          <p:cNvPr id="1026" name="Picture 2" descr="http://static4.ithome.com.tw/sites/default/files/styles/picture_size_large/public/field/image/windows10_3.jpg?itok=rnSifSbA"/>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256965" y="3158970"/>
            <a:ext cx="4590510" cy="295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255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CPU</a:t>
            </a:r>
            <a:r>
              <a:rPr lang="zh-TW" altLang="en-US" dirty="0"/>
              <a:t>排班</a:t>
            </a:r>
            <a:r>
              <a:rPr lang="zh-TW" altLang="en-US" dirty="0" smtClean="0"/>
              <a:t>演算法</a:t>
            </a:r>
            <a:endParaRPr lang="zh-TW" altLang="en-US" dirty="0"/>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2717382763"/>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9262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solidFill>
                  <a:srgbClr val="C00000"/>
                </a:solidFill>
              </a:rPr>
              <a:t>先到先處理</a:t>
            </a:r>
            <a:r>
              <a:rPr lang="en-US" altLang="zh-TW" dirty="0" smtClean="0"/>
              <a:t>(</a:t>
            </a:r>
            <a:r>
              <a:rPr lang="en-US" altLang="zh-TW" dirty="0" err="1" smtClean="0"/>
              <a:t>FCFS</a:t>
            </a:r>
            <a:r>
              <a:rPr lang="en-US" altLang="zh-TW" dirty="0" smtClean="0"/>
              <a:t>)</a:t>
            </a:r>
            <a:r>
              <a:rPr lang="zh-TW" altLang="en-US" dirty="0" smtClean="0"/>
              <a:t>是最</a:t>
            </a:r>
            <a:r>
              <a:rPr lang="zh-TW" altLang="en-US" dirty="0"/>
              <a:t>簡單的</a:t>
            </a:r>
            <a:r>
              <a:rPr lang="zh-TW" altLang="en-US" dirty="0" smtClean="0"/>
              <a:t>方式，就是把</a:t>
            </a:r>
            <a:r>
              <a:rPr lang="en-US" altLang="zh-TW" dirty="0"/>
              <a:t>CPU</a:t>
            </a:r>
            <a:r>
              <a:rPr lang="zh-TW" altLang="en-US" dirty="0"/>
              <a:t>分給第一個需要</a:t>
            </a:r>
            <a:r>
              <a:rPr lang="en-US" altLang="zh-TW" dirty="0"/>
              <a:t>CPU</a:t>
            </a:r>
            <a:r>
              <a:rPr lang="zh-TW" altLang="en-US" dirty="0"/>
              <a:t>資源的</a:t>
            </a:r>
            <a:r>
              <a:rPr lang="zh-TW" altLang="en-US" dirty="0" smtClean="0"/>
              <a:t>程序。</a:t>
            </a:r>
            <a:endParaRPr lang="en-US" altLang="zh-TW" dirty="0" smtClean="0"/>
          </a:p>
          <a:p>
            <a:r>
              <a:rPr lang="zh-TW" altLang="en-US" dirty="0" smtClean="0"/>
              <a:t>可用</a:t>
            </a:r>
            <a:r>
              <a:rPr lang="zh-TW" altLang="en-US" dirty="0"/>
              <a:t>有</a:t>
            </a:r>
            <a:r>
              <a:rPr lang="zh-TW" altLang="en-US" dirty="0">
                <a:solidFill>
                  <a:srgbClr val="C00000"/>
                </a:solidFill>
              </a:rPr>
              <a:t>先進先出</a:t>
            </a:r>
            <a:r>
              <a:rPr lang="en-US" altLang="zh-TW" dirty="0"/>
              <a:t>(first in first out)</a:t>
            </a:r>
            <a:r>
              <a:rPr lang="zh-TW" altLang="en-US" dirty="0"/>
              <a:t>特性的佇列來排置程序</a:t>
            </a:r>
            <a:r>
              <a:rPr lang="zh-TW" altLang="en-US" dirty="0" smtClean="0"/>
              <a:t>。</a:t>
            </a:r>
            <a:r>
              <a:rPr lang="en-US" altLang="zh-TW" dirty="0"/>
              <a:t>CPU</a:t>
            </a:r>
            <a:r>
              <a:rPr lang="zh-TW" altLang="en-US" dirty="0"/>
              <a:t>會先運算佇列中的第一個程序，並將它從就緒佇列中踢</a:t>
            </a:r>
            <a:r>
              <a:rPr lang="zh-TW" altLang="en-US" dirty="0" smtClean="0"/>
              <a:t>除；</a:t>
            </a:r>
            <a:r>
              <a:rPr lang="zh-TW" altLang="en-US" dirty="0"/>
              <a:t>當有新程序需</a:t>
            </a:r>
            <a:r>
              <a:rPr lang="en-US" altLang="zh-TW" dirty="0"/>
              <a:t>CPU</a:t>
            </a:r>
            <a:r>
              <a:rPr lang="zh-TW" altLang="en-US" dirty="0"/>
              <a:t>資源時，就被串接到就緒佇列的末端</a:t>
            </a:r>
            <a:r>
              <a:rPr lang="zh-TW" altLang="en-US" dirty="0" smtClean="0"/>
              <a:t>。</a:t>
            </a:r>
            <a:endParaRPr lang="en-US" altLang="zh-TW" dirty="0" smtClean="0"/>
          </a:p>
          <a:p>
            <a:r>
              <a:rPr lang="en-US" altLang="zh-TW" dirty="0" err="1" smtClean="0"/>
              <a:t>FCFS</a:t>
            </a:r>
            <a:r>
              <a:rPr lang="zh-TW" altLang="en-US" dirty="0" smtClean="0"/>
              <a:t>排班</a:t>
            </a:r>
            <a:r>
              <a:rPr lang="zh-TW" altLang="en-US" dirty="0"/>
              <a:t>方式是不可搶先</a:t>
            </a:r>
            <a:r>
              <a:rPr lang="zh-TW" altLang="en-US" dirty="0" smtClean="0"/>
              <a:t>的。</a:t>
            </a:r>
            <a:endParaRPr lang="zh-TW" altLang="en-US" dirty="0"/>
          </a:p>
        </p:txBody>
      </p:sp>
      <p:sp>
        <p:nvSpPr>
          <p:cNvPr id="6" name="圓角化對角線角落矩形 5">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8154258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a:t>假設程序的資訊</a:t>
            </a:r>
            <a:r>
              <a:rPr lang="zh-TW" altLang="en-US" dirty="0" smtClean="0"/>
              <a:t>如下所示</a:t>
            </a:r>
            <a:r>
              <a:rPr lang="zh-TW" altLang="en-US" dirty="0"/>
              <a:t>，時間以毫秒為單位</a:t>
            </a:r>
            <a:r>
              <a:rPr lang="zh-TW" altLang="en-US" dirty="0" smtClean="0"/>
              <a:t>：</a:t>
            </a:r>
            <a:endParaRPr lang="en-US" altLang="zh-TW" dirty="0" smtClean="0"/>
          </a:p>
          <a:p>
            <a:endParaRPr lang="en-US" altLang="zh-TW" dirty="0"/>
          </a:p>
          <a:p>
            <a:endParaRPr lang="en-US" altLang="zh-TW" dirty="0" smtClean="0"/>
          </a:p>
          <a:p>
            <a:endParaRPr lang="en-US" altLang="zh-TW" dirty="0"/>
          </a:p>
          <a:p>
            <a:r>
              <a:rPr lang="zh-TW" altLang="en-US" dirty="0"/>
              <a:t>使用</a:t>
            </a:r>
            <a:r>
              <a:rPr lang="en-US" altLang="zh-TW" dirty="0" err="1"/>
              <a:t>FCFS</a:t>
            </a:r>
            <a:r>
              <a:rPr lang="zh-TW" altLang="en-US" dirty="0"/>
              <a:t>方式，</a:t>
            </a:r>
            <a:r>
              <a:rPr lang="en-US" altLang="zh-TW" dirty="0"/>
              <a:t>CPU</a:t>
            </a:r>
            <a:r>
              <a:rPr lang="zh-TW" altLang="en-US" dirty="0"/>
              <a:t>工作表會如下</a:t>
            </a:r>
            <a:r>
              <a:rPr lang="zh-TW" altLang="en-US" dirty="0">
                <a:solidFill>
                  <a:srgbClr val="C00000"/>
                </a:solidFill>
              </a:rPr>
              <a:t>甘特圖</a:t>
            </a:r>
            <a:r>
              <a:rPr lang="en-US" altLang="zh-TW" dirty="0"/>
              <a:t>(</a:t>
            </a:r>
            <a:r>
              <a:rPr lang="en-US" altLang="zh-TW" dirty="0" err="1"/>
              <a:t>gantt</a:t>
            </a:r>
            <a:r>
              <a:rPr lang="en-US" altLang="zh-TW" dirty="0"/>
              <a:t> chart)</a:t>
            </a:r>
            <a:r>
              <a:rPr lang="zh-TW" altLang="en-US" dirty="0"/>
              <a:t>所示：</a:t>
            </a:r>
            <a:endParaRPr lang="en-US" altLang="zh-TW" dirty="0"/>
          </a:p>
          <a:p>
            <a:endParaRPr lang="en-US" altLang="zh-TW" dirty="0" smtClean="0"/>
          </a:p>
          <a:p>
            <a:endParaRPr lang="en-US" altLang="zh-TW" dirty="0"/>
          </a:p>
          <a:p>
            <a:endParaRPr lang="en-US" altLang="zh-TW" dirty="0" smtClean="0"/>
          </a:p>
          <a:p>
            <a:endParaRPr lang="en-US" altLang="zh-TW"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1125" y="2798930"/>
            <a:ext cx="638175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7695" y="5153561"/>
            <a:ext cx="661987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圓角化對角線角落矩形 7">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7190258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smtClean="0"/>
              <a:t>各</a:t>
            </a:r>
            <a:r>
              <a:rPr lang="zh-TW" altLang="en-US" dirty="0"/>
              <a:t>程序的等待時間如下表所示：</a:t>
            </a:r>
            <a:endParaRPr lang="en-US" altLang="zh-TW" dirty="0"/>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8772" y="2862834"/>
            <a:ext cx="6246453" cy="130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3879528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smtClean="0"/>
              <a:t>假設三個程序來的順序不同，就有不同結果：</a:t>
            </a:r>
            <a:endParaRPr lang="en-US" altLang="zh-TW" dirty="0" smtClean="0"/>
          </a:p>
          <a:p>
            <a:endParaRPr lang="en-US" altLang="zh-TW" dirty="0"/>
          </a:p>
          <a:p>
            <a:endParaRPr lang="en-US" altLang="zh-TW" dirty="0" smtClean="0"/>
          </a:p>
          <a:p>
            <a:endParaRPr lang="en-US" altLang="zh-TW" dirty="0"/>
          </a:p>
          <a:p>
            <a:r>
              <a:rPr lang="zh-TW" altLang="en-US" dirty="0"/>
              <a:t>這種情況下的甘特圖如下所示：</a:t>
            </a:r>
            <a:endParaRPr lang="en-US" altLang="zh-TW" dirty="0"/>
          </a:p>
          <a:p>
            <a:endParaRPr lang="zh-TW" altLang="en-US" dirty="0"/>
          </a:p>
          <a:p>
            <a:endParaRPr lang="zh-TW" altLang="en-US" dirty="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9003" y="2798930"/>
            <a:ext cx="6120680" cy="12808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4959170"/>
            <a:ext cx="6677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2609760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先到先處理</a:t>
            </a:r>
          </a:p>
        </p:txBody>
      </p:sp>
      <p:sp>
        <p:nvSpPr>
          <p:cNvPr id="5" name="內容版面配置區 4"/>
          <p:cNvSpPr>
            <a:spLocks noGrp="1"/>
          </p:cNvSpPr>
          <p:nvPr>
            <p:ph idx="1"/>
          </p:nvPr>
        </p:nvSpPr>
        <p:spPr/>
        <p:txBody>
          <a:bodyPr>
            <a:normAutofit/>
          </a:bodyPr>
          <a:lstStyle/>
          <a:p>
            <a:r>
              <a:rPr lang="zh-TW" altLang="en-US" dirty="0" smtClean="0"/>
              <a:t>各</a:t>
            </a:r>
            <a:r>
              <a:rPr lang="zh-TW" altLang="en-US" dirty="0"/>
              <a:t>程序的等待時間則為</a:t>
            </a:r>
            <a:r>
              <a:rPr lang="zh-TW" altLang="en-US" dirty="0" smtClean="0"/>
              <a:t>：</a:t>
            </a:r>
            <a:endParaRPr lang="en-US" altLang="zh-TW" dirty="0" smtClean="0"/>
          </a:p>
          <a:p>
            <a:endParaRPr lang="en-US" altLang="zh-TW" dirty="0"/>
          </a:p>
          <a:p>
            <a:endParaRPr lang="en-US" altLang="zh-TW" dirty="0" smtClean="0"/>
          </a:p>
          <a:p>
            <a:endParaRPr lang="en-US" altLang="zh-TW" dirty="0"/>
          </a:p>
          <a:p>
            <a:r>
              <a:rPr lang="zh-TW" altLang="en-US" dirty="0" smtClean="0">
                <a:solidFill>
                  <a:srgbClr val="002060"/>
                </a:solidFill>
              </a:rPr>
              <a:t>同樣三</a:t>
            </a:r>
            <a:r>
              <a:rPr lang="zh-TW" altLang="en-US" dirty="0">
                <a:solidFill>
                  <a:srgbClr val="002060"/>
                </a:solidFill>
              </a:rPr>
              <a:t>個程序</a:t>
            </a:r>
            <a:r>
              <a:rPr lang="zh-TW" altLang="en-US" dirty="0" smtClean="0">
                <a:solidFill>
                  <a:srgbClr val="002060"/>
                </a:solidFill>
              </a:rPr>
              <a:t>，因抵達順序</a:t>
            </a:r>
            <a:r>
              <a:rPr lang="zh-TW" altLang="en-US" dirty="0">
                <a:solidFill>
                  <a:srgbClr val="002060"/>
                </a:solidFill>
              </a:rPr>
              <a:t>不同，平均等待時間就相差很大。</a:t>
            </a:r>
            <a:r>
              <a:rPr lang="zh-TW" altLang="en-US" dirty="0" smtClean="0">
                <a:solidFill>
                  <a:srgbClr val="002060"/>
                </a:solidFill>
              </a:rPr>
              <a:t>因此雖然</a:t>
            </a:r>
            <a:r>
              <a:rPr lang="zh-TW" altLang="en-US" dirty="0">
                <a:solidFill>
                  <a:srgbClr val="002060"/>
                </a:solidFill>
              </a:rPr>
              <a:t>先到先處理方式在實作上很容易完成</a:t>
            </a:r>
            <a:r>
              <a:rPr lang="zh-TW" altLang="en-US" dirty="0" smtClean="0">
                <a:solidFill>
                  <a:srgbClr val="002060"/>
                </a:solidFill>
              </a:rPr>
              <a:t>，卻</a:t>
            </a:r>
            <a:r>
              <a:rPr lang="zh-TW" altLang="en-US" dirty="0">
                <a:solidFill>
                  <a:srgbClr val="002060"/>
                </a:solidFill>
              </a:rPr>
              <a:t>不是最理想的排班方式。</a:t>
            </a:r>
          </a:p>
          <a:p>
            <a:endParaRPr lang="en-US" altLang="zh-TW" dirty="0" smtClean="0"/>
          </a:p>
          <a:p>
            <a:endParaRPr lang="zh-TW" altLang="en-US" dirty="0"/>
          </a:p>
          <a:p>
            <a:endParaRPr lang="zh-TW" altLang="en-US"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3412" y="2798930"/>
            <a:ext cx="6372225"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7818126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smtClean="0">
                <a:solidFill>
                  <a:srgbClr val="C00000"/>
                </a:solidFill>
              </a:rPr>
              <a:t>最</a:t>
            </a:r>
            <a:r>
              <a:rPr lang="zh-TW" altLang="en-US" dirty="0">
                <a:solidFill>
                  <a:srgbClr val="C00000"/>
                </a:solidFill>
              </a:rPr>
              <a:t>短工作先處理</a:t>
            </a:r>
            <a:r>
              <a:rPr lang="en-US" altLang="zh-TW" dirty="0" smtClean="0"/>
              <a:t>(</a:t>
            </a:r>
            <a:r>
              <a:rPr lang="en-US" altLang="zh-TW" dirty="0" err="1" smtClean="0"/>
              <a:t>SJF</a:t>
            </a:r>
            <a:r>
              <a:rPr lang="en-US" altLang="zh-TW" dirty="0"/>
              <a:t>)</a:t>
            </a:r>
            <a:r>
              <a:rPr lang="zh-TW" altLang="en-US" dirty="0" smtClean="0"/>
              <a:t>是指當</a:t>
            </a:r>
            <a:r>
              <a:rPr lang="en-US" altLang="zh-TW" dirty="0"/>
              <a:t>CPU</a:t>
            </a:r>
            <a:r>
              <a:rPr lang="zh-TW" altLang="en-US" dirty="0" smtClean="0"/>
              <a:t>排班在挑選</a:t>
            </a:r>
            <a:r>
              <a:rPr lang="zh-TW" altLang="en-US" dirty="0"/>
              <a:t>下一個執行程序時，會檢視所有需要</a:t>
            </a:r>
            <a:r>
              <a:rPr lang="en-US" altLang="zh-TW" dirty="0"/>
              <a:t>CPU</a:t>
            </a:r>
            <a:r>
              <a:rPr lang="zh-TW" altLang="en-US" dirty="0"/>
              <a:t>資源的程序各會花多少時間</a:t>
            </a:r>
            <a:r>
              <a:rPr lang="zh-TW" altLang="en-US" dirty="0" smtClean="0"/>
              <a:t>完成工作</a:t>
            </a:r>
            <a:r>
              <a:rPr lang="zh-TW" altLang="en-US" dirty="0"/>
              <a:t>。最短的程序就</a:t>
            </a:r>
            <a:r>
              <a:rPr lang="zh-TW" altLang="en-US" dirty="0" smtClean="0"/>
              <a:t>能先</a:t>
            </a:r>
            <a:r>
              <a:rPr lang="zh-TW" altLang="en-US" dirty="0"/>
              <a:t>得到</a:t>
            </a:r>
            <a:r>
              <a:rPr lang="en-US" altLang="zh-TW" dirty="0"/>
              <a:t>CPU</a:t>
            </a:r>
            <a:r>
              <a:rPr lang="zh-TW" altLang="en-US" dirty="0" smtClean="0"/>
              <a:t>資源，其餘則等下</a:t>
            </a:r>
            <a:r>
              <a:rPr lang="zh-TW" altLang="en-US" dirty="0"/>
              <a:t>一次挑選時再行比較</a:t>
            </a:r>
            <a:r>
              <a:rPr lang="zh-TW" altLang="en-US" dirty="0" smtClean="0"/>
              <a:t>。</a:t>
            </a:r>
            <a:endParaRPr lang="en-US" altLang="zh-TW" dirty="0" smtClean="0"/>
          </a:p>
          <a:p>
            <a:r>
              <a:rPr lang="zh-TW" altLang="en-US" dirty="0" smtClean="0"/>
              <a:t>如果</a:t>
            </a:r>
            <a:r>
              <a:rPr lang="zh-TW" altLang="en-US" dirty="0"/>
              <a:t>有兩個以上的程序所需時間相同，</a:t>
            </a:r>
            <a:r>
              <a:rPr lang="zh-TW" altLang="en-US" dirty="0" smtClean="0"/>
              <a:t>則採用</a:t>
            </a:r>
            <a:r>
              <a:rPr lang="zh-TW" altLang="en-US" u="sng" dirty="0"/>
              <a:t>先到先服務</a:t>
            </a:r>
            <a:r>
              <a:rPr lang="zh-TW" altLang="en-US" dirty="0"/>
              <a:t>的方式挑選。</a:t>
            </a:r>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8962306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假設程序的資訊如下所示，時間以毫秒為單位</a:t>
            </a:r>
            <a:r>
              <a:rPr lang="zh-TW" altLang="en-US" dirty="0" smtClean="0"/>
              <a:t>：</a:t>
            </a:r>
            <a:endParaRPr lang="en-US" altLang="zh-TW" dirty="0" smtClean="0"/>
          </a:p>
          <a:p>
            <a:endParaRPr lang="en-US" altLang="zh-TW" dirty="0"/>
          </a:p>
          <a:p>
            <a:endParaRPr lang="en-US" altLang="zh-TW" dirty="0" smtClean="0"/>
          </a:p>
          <a:p>
            <a:endParaRPr lang="en-US" altLang="zh-TW" dirty="0"/>
          </a:p>
          <a:p>
            <a:r>
              <a:rPr lang="zh-TW" altLang="en-US" dirty="0"/>
              <a:t>這個</a:t>
            </a:r>
            <a:r>
              <a:rPr lang="zh-TW" altLang="en-US" dirty="0" smtClean="0"/>
              <a:t>例子的甘</a:t>
            </a:r>
            <a:r>
              <a:rPr lang="zh-TW" altLang="en-US" dirty="0"/>
              <a:t>特</a:t>
            </a:r>
            <a:r>
              <a:rPr lang="zh-TW" altLang="en-US" dirty="0" smtClean="0"/>
              <a:t>圖如下</a:t>
            </a:r>
            <a:r>
              <a:rPr lang="zh-TW" altLang="en-US" dirty="0"/>
              <a:t>所示：</a:t>
            </a:r>
          </a:p>
          <a:p>
            <a:endParaRPr lang="zh-TW" altLang="en-US" dirty="0"/>
          </a:p>
          <a:p>
            <a:endParaRPr lang="zh-TW" altLang="en-US"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43935"/>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3254" y="4869160"/>
            <a:ext cx="66389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2827973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a:t>各程序的等待時間則為：</a:t>
            </a:r>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6635" y="2917295"/>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8568170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lnSpcReduction="10000"/>
          </a:bodyPr>
          <a:lstStyle/>
          <a:p>
            <a:r>
              <a:rPr lang="zh-TW" altLang="en-US" dirty="0" smtClean="0"/>
              <a:t>使用</a:t>
            </a:r>
            <a:r>
              <a:rPr lang="en-US" altLang="zh-TW" dirty="0" err="1" smtClean="0"/>
              <a:t>FCFS</a:t>
            </a:r>
            <a:r>
              <a:rPr lang="zh-TW" altLang="en-US" dirty="0" smtClean="0"/>
              <a:t>的程序</a:t>
            </a:r>
            <a:r>
              <a:rPr lang="zh-TW" altLang="en-US" dirty="0"/>
              <a:t>先後順序及其平均等待時間</a:t>
            </a:r>
            <a:r>
              <a:rPr lang="zh-TW" altLang="en-US" dirty="0" smtClean="0"/>
              <a:t>如下：</a:t>
            </a:r>
            <a:endParaRPr lang="en-US" altLang="zh-TW" dirty="0" smtClean="0"/>
          </a:p>
          <a:p>
            <a:endParaRPr lang="en-US" altLang="zh-TW" dirty="0"/>
          </a:p>
          <a:p>
            <a:endParaRPr lang="en-US" altLang="zh-TW" dirty="0" smtClean="0"/>
          </a:p>
          <a:p>
            <a:endParaRPr lang="en-US" altLang="zh-TW" dirty="0" smtClean="0"/>
          </a:p>
          <a:p>
            <a:endParaRPr lang="en-US" altLang="zh-TW" dirty="0"/>
          </a:p>
          <a:p>
            <a:endParaRPr lang="en-US" altLang="zh-TW" dirty="0" smtClean="0"/>
          </a:p>
          <a:p>
            <a:r>
              <a:rPr lang="zh-TW" altLang="en-US" dirty="0"/>
              <a:t>除了</a:t>
            </a:r>
            <a:r>
              <a:rPr lang="en-US" altLang="zh-TW" dirty="0" err="1"/>
              <a:t>P2→P3→P1</a:t>
            </a:r>
            <a:r>
              <a:rPr lang="zh-TW" altLang="en-US" dirty="0"/>
              <a:t>剛好與最短工作先處理的順序</a:t>
            </a:r>
            <a:r>
              <a:rPr lang="zh-TW" altLang="en-US" dirty="0" smtClean="0"/>
              <a:t>相同，其餘的平均</a:t>
            </a:r>
            <a:r>
              <a:rPr lang="zh-TW" altLang="en-US" dirty="0"/>
              <a:t>等待時間</a:t>
            </a:r>
            <a:r>
              <a:rPr lang="zh-TW" altLang="en-US" dirty="0" smtClean="0"/>
              <a:t>都比</a:t>
            </a:r>
            <a:r>
              <a:rPr lang="en-US" altLang="zh-TW" dirty="0" err="1"/>
              <a:t>SJF</a:t>
            </a:r>
            <a:r>
              <a:rPr lang="zh-TW" altLang="en-US" dirty="0"/>
              <a:t>來得</a:t>
            </a:r>
            <a:r>
              <a:rPr lang="zh-TW" altLang="en-US" dirty="0" smtClean="0"/>
              <a:t>長。</a:t>
            </a:r>
            <a:endParaRPr lang="en-US" altLang="zh-TW" dirty="0"/>
          </a:p>
          <a:p>
            <a:endParaRPr lang="zh-TW" altLang="en-US" dirty="0"/>
          </a:p>
          <a:p>
            <a:endParaRPr lang="zh-TW" altLang="en-US" dirty="0"/>
          </a:p>
          <a:p>
            <a:endParaRPr lang="zh-TW" altLang="en-US"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5400" y="2817142"/>
            <a:ext cx="5611641" cy="205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圓角化對角線角落矩形 7">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979656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smtClean="0"/>
              <a:t>對硬體</a:t>
            </a:r>
            <a:r>
              <a:rPr lang="zh-TW" altLang="en-US" dirty="0"/>
              <a:t>而言，作業系統是直接接觸的程式</a:t>
            </a:r>
            <a:r>
              <a:rPr lang="zh-TW" altLang="en-US" dirty="0" smtClean="0"/>
              <a:t>，須負責</a:t>
            </a:r>
            <a:r>
              <a:rPr lang="zh-TW" altLang="en-US" u="sng" dirty="0"/>
              <a:t>分配資源</a:t>
            </a:r>
            <a:r>
              <a:rPr lang="zh-TW" altLang="en-US" dirty="0"/>
              <a:t>給有需要的應用程式及使用者</a:t>
            </a:r>
            <a:r>
              <a:rPr lang="zh-TW" altLang="en-US" dirty="0" smtClean="0"/>
              <a:t>。</a:t>
            </a:r>
            <a:endParaRPr lang="en-US" altLang="zh-TW" dirty="0" smtClean="0"/>
          </a:p>
          <a:p>
            <a:r>
              <a:rPr lang="zh-TW" altLang="en-US" dirty="0" smtClean="0"/>
              <a:t>作業程式應防止因使用者</a:t>
            </a:r>
            <a:r>
              <a:rPr lang="zh-TW" altLang="en-US" dirty="0"/>
              <a:t>執行程式而導致的</a:t>
            </a:r>
            <a:r>
              <a:rPr lang="zh-TW" altLang="en-US" dirty="0" smtClean="0"/>
              <a:t>錯誤或不</a:t>
            </a:r>
            <a:r>
              <a:rPr lang="zh-TW" altLang="en-US" dirty="0"/>
              <a:t>正確</a:t>
            </a:r>
            <a:r>
              <a:rPr lang="zh-TW" altLang="en-US" dirty="0" smtClean="0"/>
              <a:t>操作的發生。</a:t>
            </a:r>
            <a:endParaRPr lang="en-US" altLang="zh-TW" dirty="0" smtClean="0"/>
          </a:p>
          <a:p>
            <a:r>
              <a:rPr lang="zh-TW" altLang="en-US" dirty="0" smtClean="0"/>
              <a:t>不同程式使用到的</a:t>
            </a:r>
            <a:r>
              <a:rPr lang="zh-TW" altLang="en-US" dirty="0"/>
              <a:t>資源及</a:t>
            </a:r>
            <a:r>
              <a:rPr lang="zh-TW" altLang="en-US" dirty="0" smtClean="0"/>
              <a:t>控制若有</a:t>
            </a:r>
            <a:r>
              <a:rPr lang="zh-TW" altLang="en-US" dirty="0"/>
              <a:t>交集的部分</a:t>
            </a:r>
            <a:r>
              <a:rPr lang="zh-TW" altLang="en-US" dirty="0" smtClean="0"/>
              <a:t>，應由</a:t>
            </a:r>
            <a:r>
              <a:rPr lang="zh-TW" altLang="en-US" dirty="0"/>
              <a:t>作業系統來</a:t>
            </a:r>
            <a:r>
              <a:rPr lang="zh-TW" altLang="en-US" dirty="0" smtClean="0"/>
              <a:t>負責。</a:t>
            </a:r>
            <a:endParaRPr lang="en-US" altLang="zh-TW" dirty="0" smtClean="0"/>
          </a:p>
          <a:p>
            <a:r>
              <a:rPr lang="zh-TW" altLang="en-US" dirty="0">
                <a:solidFill>
                  <a:srgbClr val="0070C0"/>
                </a:solidFill>
              </a:rPr>
              <a:t>作業系統</a:t>
            </a:r>
            <a:r>
              <a:rPr lang="zh-TW" altLang="en-US" dirty="0"/>
              <a:t>是一個在電腦內部隨時都在執行的核心程式</a:t>
            </a:r>
            <a:r>
              <a:rPr lang="en-US" altLang="zh-TW" dirty="0"/>
              <a:t>(kernel)</a:t>
            </a:r>
            <a:r>
              <a:rPr lang="zh-TW" altLang="en-US" dirty="0"/>
              <a:t>，其他則歸類為</a:t>
            </a:r>
            <a:r>
              <a:rPr lang="zh-TW" altLang="en-US" dirty="0">
                <a:solidFill>
                  <a:srgbClr val="0070C0"/>
                </a:solidFill>
              </a:rPr>
              <a:t>應用程式</a:t>
            </a:r>
            <a:r>
              <a:rPr lang="zh-TW" altLang="en-US" dirty="0"/>
              <a:t>。</a:t>
            </a:r>
          </a:p>
          <a:p>
            <a:endParaRPr lang="en-US" altLang="zh-TW" dirty="0" smtClean="0"/>
          </a:p>
        </p:txBody>
      </p:sp>
    </p:spTree>
    <p:extLst>
      <p:ext uri="{BB962C8B-B14F-4D97-AF65-F5344CB8AC3E}">
        <p14:creationId xmlns:p14="http://schemas.microsoft.com/office/powerpoint/2010/main" val="18034878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smtClean="0"/>
              <a:t>最</a:t>
            </a:r>
            <a:r>
              <a:rPr lang="zh-TW" altLang="en-US" dirty="0"/>
              <a:t>短工作先處理的</a:t>
            </a:r>
            <a:r>
              <a:rPr lang="zh-TW" altLang="en-US" dirty="0" smtClean="0"/>
              <a:t>方式可分為下列兩種：</a:t>
            </a:r>
            <a:endParaRPr lang="zh-TW" altLang="en-US" dirty="0"/>
          </a:p>
        </p:txBody>
      </p:sp>
      <p:graphicFrame>
        <p:nvGraphicFramePr>
          <p:cNvPr id="2" name="資料庫圖表 1"/>
          <p:cNvGraphicFramePr/>
          <p:nvPr>
            <p:extLst>
              <p:ext uri="{D42A27DB-BD31-4B8C-83A1-F6EECF244321}">
                <p14:modId xmlns:p14="http://schemas.microsoft.com/office/powerpoint/2010/main" val="1011261960"/>
              </p:ext>
            </p:extLst>
          </p:nvPr>
        </p:nvGraphicFramePr>
        <p:xfrm>
          <a:off x="971600" y="2663915"/>
          <a:ext cx="7335815" cy="3369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圓角化對角線角落矩形 6">
            <a:hlinkClick r:id="rId7"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9649974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最短工作先處理</a:t>
            </a:r>
          </a:p>
        </p:txBody>
      </p:sp>
      <p:sp>
        <p:nvSpPr>
          <p:cNvPr id="5" name="內容版面配置區 4"/>
          <p:cNvSpPr>
            <a:spLocks noGrp="1"/>
          </p:cNvSpPr>
          <p:nvPr>
            <p:ph idx="1"/>
          </p:nvPr>
        </p:nvSpPr>
        <p:spPr/>
        <p:txBody>
          <a:bodyPr>
            <a:normAutofit/>
          </a:bodyPr>
          <a:lstStyle/>
          <a:p>
            <a:r>
              <a:rPr lang="zh-TW" altLang="en-US" dirty="0" smtClean="0"/>
              <a:t>若單純</a:t>
            </a:r>
            <a:r>
              <a:rPr lang="zh-TW" altLang="en-US" dirty="0"/>
              <a:t>考慮使平均等待時間降到最低</a:t>
            </a:r>
            <a:r>
              <a:rPr lang="zh-TW" altLang="en-US" dirty="0" smtClean="0"/>
              <a:t>，最</a:t>
            </a:r>
            <a:r>
              <a:rPr lang="zh-TW" altLang="en-US" dirty="0"/>
              <a:t>短工作先處理的</a:t>
            </a:r>
            <a:r>
              <a:rPr lang="zh-TW" altLang="en-US" dirty="0" smtClean="0"/>
              <a:t>方式是</a:t>
            </a:r>
            <a:r>
              <a:rPr lang="zh-TW" altLang="en-US" dirty="0"/>
              <a:t>最理想的</a:t>
            </a:r>
            <a:r>
              <a:rPr lang="zh-TW" altLang="en-US" dirty="0" smtClean="0"/>
              <a:t>。</a:t>
            </a:r>
            <a:endParaRPr lang="en-US" altLang="zh-TW" dirty="0" smtClean="0"/>
          </a:p>
          <a:p>
            <a:r>
              <a:rPr lang="zh-TW" altLang="en-US" dirty="0" smtClean="0"/>
              <a:t>雖然</a:t>
            </a:r>
            <a:r>
              <a:rPr lang="zh-TW" altLang="en-US" dirty="0"/>
              <a:t>將一個短程序排到前面，</a:t>
            </a:r>
            <a:r>
              <a:rPr lang="zh-TW" altLang="en-US" dirty="0" smtClean="0"/>
              <a:t>會使</a:t>
            </a:r>
            <a:r>
              <a:rPr lang="zh-TW" altLang="en-US" dirty="0"/>
              <a:t>長程序擠到後面而增加其等待時間，然而卻可以大大減低短程序的等待</a:t>
            </a:r>
            <a:r>
              <a:rPr lang="zh-TW" altLang="en-US" dirty="0" smtClean="0"/>
              <a:t>時間。</a:t>
            </a:r>
            <a:endParaRPr lang="en-US" altLang="zh-TW" dirty="0" smtClean="0"/>
          </a:p>
          <a:p>
            <a:r>
              <a:rPr lang="zh-TW" altLang="en-US" u="sng" dirty="0" smtClean="0"/>
              <a:t>難處</a:t>
            </a:r>
            <a:r>
              <a:rPr lang="zh-TW" altLang="en-US" dirty="0" smtClean="0"/>
              <a:t>：實際</a:t>
            </a:r>
            <a:r>
              <a:rPr lang="zh-TW" altLang="en-US" dirty="0"/>
              <a:t>執行時</a:t>
            </a:r>
            <a:r>
              <a:rPr lang="zh-TW" altLang="en-US" dirty="0" smtClean="0"/>
              <a:t>，很難精</a:t>
            </a:r>
            <a:r>
              <a:rPr lang="zh-TW" altLang="en-US" dirty="0"/>
              <a:t>準預測每一個程序</a:t>
            </a:r>
            <a:r>
              <a:rPr lang="zh-TW" altLang="en-US" dirty="0" smtClean="0"/>
              <a:t>將</a:t>
            </a:r>
            <a:r>
              <a:rPr lang="en-US" altLang="zh-TW" dirty="0" smtClean="0"/>
              <a:t/>
            </a:r>
            <a:br>
              <a:rPr lang="en-US" altLang="zh-TW" dirty="0" smtClean="0"/>
            </a:br>
            <a:r>
              <a:rPr lang="zh-TW" altLang="en-US" dirty="0" smtClean="0"/>
              <a:t>　　　花</a:t>
            </a:r>
            <a:r>
              <a:rPr lang="zh-TW" altLang="en-US" dirty="0"/>
              <a:t>多少時間來完成工作。</a:t>
            </a:r>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9028926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優先權排班</a:t>
            </a:r>
            <a:r>
              <a:rPr lang="en-US" altLang="zh-TW" dirty="0" smtClean="0"/>
              <a:t>(</a:t>
            </a:r>
            <a:r>
              <a:rPr lang="en-US" altLang="zh-TW" dirty="0"/>
              <a:t>Priority Scheduling</a:t>
            </a:r>
            <a:r>
              <a:rPr lang="en-US" altLang="zh-TW" dirty="0" smtClean="0"/>
              <a:t>)</a:t>
            </a:r>
            <a:r>
              <a:rPr lang="zh-TW" altLang="en-US" dirty="0" smtClean="0"/>
              <a:t>是指為程序</a:t>
            </a:r>
            <a:r>
              <a:rPr lang="zh-TW" altLang="en-US" dirty="0"/>
              <a:t>們階級化，標上優先順序</a:t>
            </a:r>
            <a:r>
              <a:rPr lang="zh-TW" altLang="en-US" dirty="0" smtClean="0"/>
              <a:t>。</a:t>
            </a:r>
            <a:endParaRPr lang="en-US" altLang="zh-TW" dirty="0" smtClean="0"/>
          </a:p>
          <a:p>
            <a:r>
              <a:rPr lang="zh-TW" altLang="en-US" dirty="0" smtClean="0"/>
              <a:t>先</a:t>
            </a:r>
            <a:r>
              <a:rPr lang="zh-TW" altLang="en-US" dirty="0"/>
              <a:t>到先處理的方式</a:t>
            </a:r>
            <a:r>
              <a:rPr lang="zh-TW" altLang="en-US" dirty="0" smtClean="0"/>
              <a:t>並無優先權概念，而最</a:t>
            </a:r>
            <a:r>
              <a:rPr lang="zh-TW" altLang="en-US" dirty="0"/>
              <a:t>短工作先處理的</a:t>
            </a:r>
            <a:r>
              <a:rPr lang="zh-TW" altLang="en-US" dirty="0" smtClean="0"/>
              <a:t>方式，則屬優先權</a:t>
            </a:r>
            <a:r>
              <a:rPr lang="zh-TW" altLang="en-US" dirty="0"/>
              <a:t>的</a:t>
            </a:r>
            <a:r>
              <a:rPr lang="zh-TW" altLang="en-US" dirty="0" smtClean="0"/>
              <a:t>特例。</a:t>
            </a:r>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9600938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smtClean="0"/>
              <a:t>假設</a:t>
            </a:r>
            <a:r>
              <a:rPr lang="zh-TW" altLang="en-US" dirty="0"/>
              <a:t>有如下的程序及其優先權</a:t>
            </a:r>
            <a:r>
              <a:rPr lang="zh-TW" altLang="en-US" dirty="0" smtClean="0"/>
              <a:t>：</a:t>
            </a:r>
            <a:endParaRPr lang="en-US" altLang="zh-TW" dirty="0" smtClean="0"/>
          </a:p>
          <a:p>
            <a:endParaRPr lang="en-US" altLang="zh-TW" dirty="0"/>
          </a:p>
          <a:p>
            <a:endParaRPr lang="en-US" altLang="zh-TW" dirty="0" smtClean="0"/>
          </a:p>
          <a:p>
            <a:endParaRPr lang="en-US" altLang="zh-TW" dirty="0"/>
          </a:p>
          <a:p>
            <a:r>
              <a:rPr lang="zh-TW" altLang="en-US" dirty="0"/>
              <a:t>使用優先權為排班依據，則甘特圖如下：</a:t>
            </a:r>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36514"/>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6811" y="4872574"/>
            <a:ext cx="681037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25720152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a:t>優先權</a:t>
            </a:r>
            <a:r>
              <a:rPr lang="zh-TW" altLang="en-US" dirty="0" smtClean="0"/>
              <a:t>可從</a:t>
            </a:r>
            <a:r>
              <a:rPr lang="zh-TW" altLang="en-US" dirty="0"/>
              <a:t>多</a:t>
            </a:r>
            <a:r>
              <a:rPr lang="zh-TW" altLang="en-US" dirty="0" smtClean="0"/>
              <a:t>面向算計，譬如可計算：</a:t>
            </a:r>
            <a:endParaRPr lang="en-US" altLang="zh-TW" dirty="0" smtClean="0"/>
          </a:p>
          <a:p>
            <a:pPr lvl="1"/>
            <a:r>
              <a:rPr lang="zh-TW" altLang="en-US" dirty="0" smtClean="0"/>
              <a:t>所</a:t>
            </a:r>
            <a:r>
              <a:rPr lang="zh-TW" altLang="en-US" dirty="0"/>
              <a:t>需</a:t>
            </a:r>
            <a:r>
              <a:rPr lang="zh-TW" altLang="en-US" dirty="0" smtClean="0"/>
              <a:t>時間</a:t>
            </a:r>
            <a:endParaRPr lang="en-US" altLang="zh-TW" dirty="0" smtClean="0"/>
          </a:p>
          <a:p>
            <a:pPr lvl="1"/>
            <a:r>
              <a:rPr lang="zh-TW" altLang="en-US" dirty="0" smtClean="0"/>
              <a:t>記憶體需求</a:t>
            </a:r>
            <a:endParaRPr lang="en-US" altLang="zh-TW" dirty="0" smtClean="0"/>
          </a:p>
          <a:p>
            <a:pPr lvl="1"/>
            <a:r>
              <a:rPr lang="zh-TW" altLang="en-US" dirty="0" smtClean="0"/>
              <a:t>程序大小</a:t>
            </a:r>
            <a:endParaRPr lang="en-US" altLang="zh-TW" dirty="0" smtClean="0"/>
          </a:p>
          <a:p>
            <a:pPr lvl="1"/>
            <a:r>
              <a:rPr lang="zh-TW" altLang="en-US" dirty="0" smtClean="0"/>
              <a:t>程序重要性</a:t>
            </a:r>
            <a:endParaRPr lang="en-US" altLang="zh-TW" dirty="0" smtClean="0"/>
          </a:p>
          <a:p>
            <a:r>
              <a:rPr lang="zh-TW" altLang="en-US" dirty="0" smtClean="0"/>
              <a:t>優先權</a:t>
            </a:r>
            <a:r>
              <a:rPr lang="zh-TW" altLang="en-US" dirty="0"/>
              <a:t>排班也可分成</a:t>
            </a:r>
            <a:r>
              <a:rPr lang="zh-TW" altLang="en-US" u="sng" dirty="0"/>
              <a:t>可搶先</a:t>
            </a:r>
            <a:r>
              <a:rPr lang="zh-TW" altLang="en-US" dirty="0"/>
              <a:t>及</a:t>
            </a:r>
            <a:r>
              <a:rPr lang="zh-TW" altLang="en-US" u="sng" dirty="0"/>
              <a:t>不可搶先</a:t>
            </a:r>
            <a:r>
              <a:rPr lang="zh-TW" altLang="en-US" dirty="0"/>
              <a:t>兩</a:t>
            </a:r>
            <a:r>
              <a:rPr lang="zh-TW" altLang="en-US" dirty="0" smtClean="0"/>
              <a:t>種。</a:t>
            </a:r>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5710883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優先權排班</a:t>
            </a:r>
          </a:p>
        </p:txBody>
      </p:sp>
      <p:sp>
        <p:nvSpPr>
          <p:cNvPr id="5" name="內容版面配置區 4"/>
          <p:cNvSpPr>
            <a:spLocks noGrp="1"/>
          </p:cNvSpPr>
          <p:nvPr>
            <p:ph idx="1"/>
          </p:nvPr>
        </p:nvSpPr>
        <p:spPr/>
        <p:txBody>
          <a:bodyPr>
            <a:normAutofit/>
          </a:bodyPr>
          <a:lstStyle/>
          <a:p>
            <a:r>
              <a:rPr lang="zh-TW" altLang="en-US" dirty="0" smtClean="0"/>
              <a:t>優先權排班會因</a:t>
            </a:r>
            <a:r>
              <a:rPr lang="zh-TW" altLang="en-US" dirty="0"/>
              <a:t>程序</a:t>
            </a:r>
            <a:r>
              <a:rPr lang="zh-TW" altLang="en-US" dirty="0" smtClean="0"/>
              <a:t>始終</a:t>
            </a:r>
            <a:r>
              <a:rPr lang="zh-TW" altLang="en-US" dirty="0"/>
              <a:t>得不到</a:t>
            </a:r>
            <a:r>
              <a:rPr lang="en-US" altLang="zh-TW" dirty="0"/>
              <a:t>CPU</a:t>
            </a:r>
            <a:r>
              <a:rPr lang="zh-TW" altLang="en-US" dirty="0" smtClean="0"/>
              <a:t>資源</a:t>
            </a:r>
            <a:r>
              <a:rPr lang="zh-TW" altLang="en-US" dirty="0"/>
              <a:t>，</a:t>
            </a:r>
            <a:r>
              <a:rPr lang="zh-TW" altLang="en-US" dirty="0" smtClean="0"/>
              <a:t>而</a:t>
            </a:r>
            <a:r>
              <a:rPr lang="zh-TW" altLang="en-US" dirty="0"/>
              <a:t>變成</a:t>
            </a:r>
            <a:r>
              <a:rPr lang="zh-TW" altLang="en-US" dirty="0">
                <a:solidFill>
                  <a:srgbClr val="C00000"/>
                </a:solidFill>
              </a:rPr>
              <a:t>飢餓</a:t>
            </a:r>
            <a:r>
              <a:rPr lang="en-US" altLang="zh-TW" dirty="0"/>
              <a:t>(starvation</a:t>
            </a:r>
            <a:r>
              <a:rPr lang="en-US" altLang="zh-TW" dirty="0" smtClean="0"/>
              <a:t>)</a:t>
            </a:r>
            <a:r>
              <a:rPr lang="zh-TW" altLang="en-US" dirty="0" smtClean="0"/>
              <a:t>狀況。</a:t>
            </a:r>
            <a:endParaRPr lang="en-US" altLang="zh-TW" dirty="0" smtClean="0"/>
          </a:p>
          <a:p>
            <a:r>
              <a:rPr lang="zh-TW" altLang="en-US" dirty="0" smtClean="0"/>
              <a:t>工作</a:t>
            </a:r>
            <a:r>
              <a:rPr lang="zh-TW" altLang="en-US" dirty="0"/>
              <a:t>繁重的</a:t>
            </a:r>
            <a:r>
              <a:rPr lang="zh-TW" altLang="en-US" dirty="0" smtClean="0"/>
              <a:t>電腦系統可能</a:t>
            </a:r>
            <a:r>
              <a:rPr lang="zh-TW" altLang="en-US" dirty="0"/>
              <a:t>會有一連串高優先權的</a:t>
            </a:r>
            <a:r>
              <a:rPr lang="zh-TW" altLang="en-US" dirty="0" smtClean="0"/>
              <a:t>程序不斷進入</a:t>
            </a:r>
            <a:r>
              <a:rPr lang="zh-TW" altLang="en-US" dirty="0"/>
              <a:t>就緒佇列</a:t>
            </a:r>
            <a:r>
              <a:rPr lang="zh-TW" altLang="en-US" dirty="0" smtClean="0"/>
              <a:t>，而導致</a:t>
            </a:r>
            <a:r>
              <a:rPr lang="zh-TW" altLang="en-US" dirty="0"/>
              <a:t>低優先權的程序</a:t>
            </a:r>
            <a:r>
              <a:rPr lang="zh-TW" altLang="en-US" dirty="0" smtClean="0"/>
              <a:t>永遠癡</a:t>
            </a:r>
            <a:r>
              <a:rPr lang="zh-TW" altLang="en-US" dirty="0"/>
              <a:t>癡等待</a:t>
            </a:r>
            <a:r>
              <a:rPr lang="zh-TW" altLang="en-US" dirty="0" smtClean="0"/>
              <a:t>。</a:t>
            </a:r>
            <a:endParaRPr lang="en-US" altLang="zh-TW" dirty="0" smtClean="0"/>
          </a:p>
          <a:p>
            <a:r>
              <a:rPr lang="zh-TW" altLang="en-US" dirty="0" smtClean="0"/>
              <a:t>解決方式：</a:t>
            </a:r>
            <a:r>
              <a:rPr lang="zh-TW" altLang="en-US" u="sng" dirty="0" smtClean="0"/>
              <a:t>將等待</a:t>
            </a:r>
            <a:r>
              <a:rPr lang="zh-TW" altLang="en-US" u="sng" dirty="0"/>
              <a:t>時間也列入優先權設定的</a:t>
            </a:r>
            <a:r>
              <a:rPr lang="zh-TW" altLang="en-US" u="sng" dirty="0" smtClean="0"/>
              <a:t>考量</a:t>
            </a:r>
            <a:r>
              <a:rPr lang="zh-TW" altLang="en-US" dirty="0" smtClean="0"/>
              <a:t>。設定</a:t>
            </a:r>
            <a:r>
              <a:rPr lang="zh-TW" altLang="en-US" dirty="0"/>
              <a:t>等待超過</a:t>
            </a:r>
            <a:r>
              <a:rPr lang="zh-TW" altLang="en-US" dirty="0" smtClean="0"/>
              <a:t>一定時間</a:t>
            </a:r>
            <a:r>
              <a:rPr lang="zh-TW" altLang="en-US" dirty="0"/>
              <a:t>，就提升該程序的</a:t>
            </a:r>
            <a:r>
              <a:rPr lang="zh-TW" altLang="en-US" dirty="0" smtClean="0"/>
              <a:t>優先權。</a:t>
            </a:r>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8558573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solidFill>
                  <a:srgbClr val="C00000"/>
                </a:solidFill>
              </a:rPr>
              <a:t>依序循環排班</a:t>
            </a:r>
            <a:r>
              <a:rPr lang="en-US" altLang="zh-TW" dirty="0"/>
              <a:t>(Round Robin Scheduling)</a:t>
            </a:r>
            <a:r>
              <a:rPr lang="zh-TW" altLang="en-US" dirty="0" smtClean="0"/>
              <a:t>方式</a:t>
            </a:r>
            <a:r>
              <a:rPr lang="zh-TW" altLang="en-US" dirty="0"/>
              <a:t>是</a:t>
            </a:r>
            <a:r>
              <a:rPr lang="zh-TW" altLang="en-US" dirty="0" smtClean="0"/>
              <a:t>為了</a:t>
            </a:r>
            <a:r>
              <a:rPr lang="zh-TW" altLang="en-US" u="sng" dirty="0"/>
              <a:t>分時系統</a:t>
            </a:r>
            <a:r>
              <a:rPr lang="zh-TW" altLang="en-US" dirty="0"/>
              <a:t>而</a:t>
            </a:r>
            <a:r>
              <a:rPr lang="zh-TW" altLang="en-US" dirty="0" smtClean="0"/>
              <a:t>設計。</a:t>
            </a:r>
            <a:endParaRPr lang="en-US" altLang="zh-TW" dirty="0" smtClean="0"/>
          </a:p>
          <a:p>
            <a:r>
              <a:rPr lang="zh-TW" altLang="en-US" dirty="0" smtClean="0"/>
              <a:t>基本</a:t>
            </a:r>
            <a:r>
              <a:rPr lang="zh-TW" altLang="en-US" dirty="0"/>
              <a:t>精神與</a:t>
            </a:r>
            <a:r>
              <a:rPr lang="zh-TW" altLang="en-US" dirty="0">
                <a:solidFill>
                  <a:srgbClr val="0070C0"/>
                </a:solidFill>
              </a:rPr>
              <a:t>先到先處理</a:t>
            </a:r>
            <a:r>
              <a:rPr lang="zh-TW" altLang="en-US" dirty="0"/>
              <a:t>相同</a:t>
            </a:r>
            <a:r>
              <a:rPr lang="zh-TW" altLang="en-US" dirty="0" smtClean="0"/>
              <a:t>，但在使用時先設定</a:t>
            </a:r>
            <a:r>
              <a:rPr lang="zh-TW" altLang="en-US" dirty="0"/>
              <a:t>好</a:t>
            </a:r>
            <a:r>
              <a:rPr lang="zh-TW" altLang="en-US" dirty="0">
                <a:solidFill>
                  <a:srgbClr val="C00000"/>
                </a:solidFill>
              </a:rPr>
              <a:t>間隔時間</a:t>
            </a:r>
            <a:r>
              <a:rPr lang="en-US" altLang="zh-TW" dirty="0"/>
              <a:t>(time slice)</a:t>
            </a:r>
            <a:r>
              <a:rPr lang="zh-TW" altLang="en-US" dirty="0" smtClean="0"/>
              <a:t>。</a:t>
            </a:r>
            <a:endParaRPr lang="en-US" altLang="zh-TW" dirty="0" smtClean="0"/>
          </a:p>
          <a:p>
            <a:r>
              <a:rPr lang="zh-TW" altLang="en-US" dirty="0" smtClean="0"/>
              <a:t>所有程序</a:t>
            </a:r>
            <a:r>
              <a:rPr lang="zh-TW" altLang="en-US" dirty="0"/>
              <a:t>放在先進先出的佇列</a:t>
            </a:r>
            <a:r>
              <a:rPr lang="zh-TW" altLang="en-US" dirty="0" smtClean="0"/>
              <a:t>裡，</a:t>
            </a:r>
            <a:r>
              <a:rPr lang="zh-TW" altLang="en-US" dirty="0"/>
              <a:t>首先</a:t>
            </a:r>
            <a:r>
              <a:rPr lang="en-US" altLang="zh-TW" dirty="0"/>
              <a:t>CPU</a:t>
            </a:r>
            <a:r>
              <a:rPr lang="zh-TW" altLang="en-US" dirty="0"/>
              <a:t>排班從佇列裡挑第一個程序執行，然後開始進行倒數，時間</a:t>
            </a:r>
            <a:r>
              <a:rPr lang="zh-TW" altLang="en-US" dirty="0" smtClean="0"/>
              <a:t>到時，就讓</a:t>
            </a:r>
            <a:r>
              <a:rPr lang="en-US" altLang="zh-TW" dirty="0"/>
              <a:t>CPU</a:t>
            </a:r>
            <a:r>
              <a:rPr lang="zh-TW" altLang="en-US" dirty="0"/>
              <a:t>處理</a:t>
            </a:r>
            <a:r>
              <a:rPr lang="zh-TW" altLang="en-US" dirty="0" smtClean="0"/>
              <a:t>佇列裡</a:t>
            </a:r>
            <a:r>
              <a:rPr lang="zh-TW" altLang="en-US" dirty="0"/>
              <a:t>下一個程序</a:t>
            </a:r>
            <a:r>
              <a:rPr lang="zh-TW" altLang="en-US" dirty="0" smtClean="0"/>
              <a:t>。</a:t>
            </a:r>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35610170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smtClean="0">
                <a:solidFill>
                  <a:srgbClr val="0070C0"/>
                </a:solidFill>
              </a:rPr>
              <a:t>程序</a:t>
            </a:r>
            <a:r>
              <a:rPr lang="zh-TW" altLang="en-US" dirty="0">
                <a:solidFill>
                  <a:srgbClr val="0070C0"/>
                </a:solidFill>
              </a:rPr>
              <a:t>所需</a:t>
            </a:r>
            <a:r>
              <a:rPr lang="zh-TW" altLang="en-US" dirty="0" smtClean="0">
                <a:solidFill>
                  <a:srgbClr val="0070C0"/>
                </a:solidFill>
              </a:rPr>
              <a:t>時間＜間隔</a:t>
            </a:r>
            <a:r>
              <a:rPr lang="zh-TW" altLang="en-US" dirty="0">
                <a:solidFill>
                  <a:srgbClr val="0070C0"/>
                </a:solidFill>
              </a:rPr>
              <a:t>時間</a:t>
            </a:r>
            <a:r>
              <a:rPr lang="zh-TW" altLang="en-US" dirty="0" smtClean="0"/>
              <a:t>：程序</a:t>
            </a:r>
            <a:r>
              <a:rPr lang="zh-TW" altLang="en-US" dirty="0"/>
              <a:t>一執行</a:t>
            </a:r>
            <a:r>
              <a:rPr lang="zh-TW" altLang="en-US" dirty="0" smtClean="0"/>
              <a:t>完畢，就自動</a:t>
            </a:r>
            <a:r>
              <a:rPr lang="zh-TW" altLang="en-US" dirty="0"/>
              <a:t>交出</a:t>
            </a:r>
            <a:r>
              <a:rPr lang="en-US" altLang="zh-TW" dirty="0" smtClean="0"/>
              <a:t>CPU</a:t>
            </a:r>
            <a:r>
              <a:rPr lang="zh-TW" altLang="en-US" dirty="0" smtClean="0"/>
              <a:t>，執行</a:t>
            </a:r>
            <a:r>
              <a:rPr lang="zh-TW" altLang="en-US" dirty="0"/>
              <a:t>下一個程序</a:t>
            </a:r>
            <a:r>
              <a:rPr lang="zh-TW" altLang="en-US" dirty="0" smtClean="0"/>
              <a:t>。</a:t>
            </a:r>
            <a:endParaRPr lang="en-US" altLang="zh-TW" dirty="0" smtClean="0"/>
          </a:p>
          <a:p>
            <a:r>
              <a:rPr lang="zh-TW" altLang="en-US" dirty="0">
                <a:solidFill>
                  <a:srgbClr val="0070C0"/>
                </a:solidFill>
              </a:rPr>
              <a:t>程序所需</a:t>
            </a:r>
            <a:r>
              <a:rPr lang="zh-TW" altLang="en-US" dirty="0" smtClean="0">
                <a:solidFill>
                  <a:srgbClr val="0070C0"/>
                </a:solidFill>
              </a:rPr>
              <a:t>時間＞間隔</a:t>
            </a:r>
            <a:r>
              <a:rPr lang="zh-TW" altLang="en-US" dirty="0">
                <a:solidFill>
                  <a:srgbClr val="0070C0"/>
                </a:solidFill>
              </a:rPr>
              <a:t>時間</a:t>
            </a:r>
            <a:r>
              <a:rPr lang="zh-TW" altLang="en-US" dirty="0" smtClean="0"/>
              <a:t>：倒數</a:t>
            </a:r>
            <a:r>
              <a:rPr lang="zh-TW" altLang="en-US" dirty="0"/>
              <a:t>完畢時</a:t>
            </a:r>
            <a:r>
              <a:rPr lang="zh-TW" altLang="en-US" dirty="0" smtClean="0"/>
              <a:t>，作業系統須將目前</a:t>
            </a:r>
            <a:r>
              <a:rPr lang="zh-TW" altLang="en-US" dirty="0"/>
              <a:t>執行的內容及狀態記錄下來，寫</a:t>
            </a:r>
            <a:r>
              <a:rPr lang="zh-TW" altLang="en-US" dirty="0" smtClean="0"/>
              <a:t>進</a:t>
            </a:r>
            <a:r>
              <a:rPr lang="zh-TW" altLang="en-US" dirty="0" smtClean="0">
                <a:solidFill>
                  <a:srgbClr val="C00000"/>
                </a:solidFill>
              </a:rPr>
              <a:t>程序控制</a:t>
            </a:r>
            <a:r>
              <a:rPr lang="zh-TW" altLang="en-US" dirty="0">
                <a:solidFill>
                  <a:srgbClr val="C00000"/>
                </a:solidFill>
              </a:rPr>
              <a:t>表</a:t>
            </a:r>
            <a:r>
              <a:rPr lang="en-US" altLang="zh-TW" dirty="0"/>
              <a:t>(PCB)</a:t>
            </a:r>
            <a:r>
              <a:rPr lang="zh-TW" altLang="en-US" dirty="0"/>
              <a:t>中，然後把該程序放到佇列的尾端</a:t>
            </a:r>
            <a:r>
              <a:rPr lang="zh-TW" altLang="en-US" dirty="0" smtClean="0"/>
              <a:t>，從</a:t>
            </a:r>
            <a:r>
              <a:rPr lang="zh-TW" altLang="en-US" dirty="0"/>
              <a:t>佇列開頭拿取下一個程序執行。</a:t>
            </a:r>
          </a:p>
          <a:p>
            <a:endParaRPr lang="zh-TW" altLang="en-US" dirty="0"/>
          </a:p>
          <a:p>
            <a:endParaRPr lang="zh-TW" altLang="en-US" dirty="0"/>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7469744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smtClean="0"/>
              <a:t>假設設定</a:t>
            </a:r>
            <a:r>
              <a:rPr lang="zh-TW" altLang="en-US" dirty="0"/>
              <a:t>時間間隔為</a:t>
            </a:r>
            <a:r>
              <a:rPr lang="en-US" altLang="zh-TW" dirty="0"/>
              <a:t>5</a:t>
            </a:r>
            <a:r>
              <a:rPr lang="zh-TW" altLang="en-US" dirty="0"/>
              <a:t>毫秒</a:t>
            </a:r>
            <a:r>
              <a:rPr lang="zh-TW" altLang="en-US" dirty="0" smtClean="0"/>
              <a:t>，且</a:t>
            </a:r>
            <a:r>
              <a:rPr lang="zh-TW" altLang="en-US" dirty="0"/>
              <a:t>有如</a:t>
            </a:r>
            <a:r>
              <a:rPr lang="zh-TW" altLang="en-US" dirty="0" smtClean="0"/>
              <a:t>下程序：</a:t>
            </a:r>
            <a:endParaRPr lang="en-US" altLang="zh-TW" dirty="0" smtClean="0"/>
          </a:p>
          <a:p>
            <a:endParaRPr lang="en-US" altLang="zh-TW" dirty="0"/>
          </a:p>
          <a:p>
            <a:endParaRPr lang="en-US" altLang="zh-TW" dirty="0" smtClean="0"/>
          </a:p>
          <a:p>
            <a:endParaRPr lang="en-US" altLang="zh-TW" dirty="0"/>
          </a:p>
          <a:p>
            <a:r>
              <a:rPr lang="zh-TW" altLang="en-US" dirty="0" smtClean="0"/>
              <a:t>使用</a:t>
            </a:r>
            <a:r>
              <a:rPr lang="zh-TW" altLang="en-US" dirty="0"/>
              <a:t>依序循環排班方式之甘特圖如下：</a:t>
            </a:r>
          </a:p>
          <a:p>
            <a:endParaRPr lang="zh-TW" altLang="en-US" dirty="0"/>
          </a:p>
          <a:p>
            <a:endParaRPr lang="zh-TW" altLang="en-US" dirty="0"/>
          </a:p>
          <a:p>
            <a:endParaRPr lang="zh-TW" altLang="en-US" dirty="0"/>
          </a:p>
          <a:p>
            <a:endParaRPr lang="zh-TW" alt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798930"/>
            <a:ext cx="6372225"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2536" y="4860100"/>
            <a:ext cx="66389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圓角化對角線角落矩形 8">
            <a:hlinkClick r:id="rId4"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7578760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a:t>依序循環排班</a:t>
            </a:r>
            <a:r>
              <a:rPr lang="zh-TW" altLang="en-US" dirty="0" smtClean="0"/>
              <a:t>方式的關鍵在於</a:t>
            </a:r>
            <a:r>
              <a:rPr lang="zh-TW" altLang="en-US" u="sng" dirty="0"/>
              <a:t>時間間隔的</a:t>
            </a:r>
            <a:r>
              <a:rPr lang="zh-TW" altLang="en-US" u="sng" dirty="0" smtClean="0"/>
              <a:t>選擇</a:t>
            </a:r>
            <a:r>
              <a:rPr lang="zh-TW" altLang="en-US" dirty="0" smtClean="0"/>
              <a:t>：</a:t>
            </a:r>
            <a:endParaRPr lang="zh-TW" altLang="en-US" dirty="0"/>
          </a:p>
          <a:p>
            <a:endParaRPr lang="zh-TW" altLang="en-US" dirty="0"/>
          </a:p>
          <a:p>
            <a:endParaRPr lang="zh-TW" altLang="en-US" dirty="0"/>
          </a:p>
          <a:p>
            <a:endParaRPr lang="zh-TW" altLang="en-US" dirty="0"/>
          </a:p>
          <a:p>
            <a:endParaRPr lang="zh-TW" altLang="en-US"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5887" y="2888940"/>
            <a:ext cx="63722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圓角化對角線角落矩形 6">
            <a:hlinkClick r:id="rId3"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370790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4-1 </a:t>
            </a:r>
            <a:r>
              <a:rPr lang="zh-TW" altLang="en-US" dirty="0"/>
              <a:t>作業系統簡介</a:t>
            </a:r>
          </a:p>
        </p:txBody>
      </p:sp>
      <p:sp>
        <p:nvSpPr>
          <p:cNvPr id="4" name="內容版面配置區 3"/>
          <p:cNvSpPr>
            <a:spLocks noGrp="1"/>
          </p:cNvSpPr>
          <p:nvPr>
            <p:ph idx="1"/>
          </p:nvPr>
        </p:nvSpPr>
        <p:spPr/>
        <p:txBody>
          <a:bodyPr>
            <a:normAutofit/>
          </a:bodyPr>
          <a:lstStyle/>
          <a:p>
            <a:r>
              <a:rPr lang="zh-TW" altLang="en-US" dirty="0" smtClean="0"/>
              <a:t>整個</a:t>
            </a:r>
            <a:r>
              <a:rPr lang="zh-TW" altLang="en-US" dirty="0"/>
              <a:t>作業系統是一群程式的集合</a:t>
            </a:r>
            <a:r>
              <a:rPr lang="zh-TW" altLang="en-US" dirty="0" smtClean="0"/>
              <a:t>，其中最</a:t>
            </a:r>
            <a:r>
              <a:rPr lang="zh-TW" altLang="en-US" dirty="0"/>
              <a:t>重要的部分就是常駐在記憶體的</a:t>
            </a:r>
            <a:r>
              <a:rPr lang="zh-TW" altLang="en-US" dirty="0" smtClean="0"/>
              <a:t>核心程式。</a:t>
            </a:r>
            <a:endParaRPr lang="en-US" altLang="zh-TW" dirty="0" smtClean="0"/>
          </a:p>
          <a:p>
            <a:r>
              <a:rPr lang="zh-TW" altLang="en-US" dirty="0" smtClean="0"/>
              <a:t>核心程式</a:t>
            </a:r>
            <a:r>
              <a:rPr lang="zh-TW" altLang="en-US" dirty="0"/>
              <a:t>負責把其他部分的作業系統</a:t>
            </a:r>
            <a:r>
              <a:rPr lang="en-US" altLang="zh-TW" dirty="0"/>
              <a:t>(</a:t>
            </a:r>
            <a:r>
              <a:rPr lang="zh-TW" altLang="en-US" dirty="0"/>
              <a:t>非常駐程式</a:t>
            </a:r>
            <a:r>
              <a:rPr lang="en-US" altLang="zh-TW" dirty="0"/>
              <a:t>)</a:t>
            </a:r>
            <a:r>
              <a:rPr lang="zh-TW" altLang="en-US" dirty="0"/>
              <a:t>在必要時從磁碟中</a:t>
            </a:r>
            <a:r>
              <a:rPr lang="zh-TW" altLang="en-US" dirty="0" smtClean="0"/>
              <a:t>載入至記憶體中。</a:t>
            </a:r>
            <a:endParaRPr lang="en-US" altLang="zh-TW" dirty="0" smtClean="0"/>
          </a:p>
          <a:p>
            <a:r>
              <a:rPr lang="zh-TW" altLang="en-US" dirty="0" smtClean="0"/>
              <a:t>當</a:t>
            </a:r>
            <a:r>
              <a:rPr lang="zh-TW" altLang="en-US" dirty="0"/>
              <a:t>按下</a:t>
            </a:r>
            <a:r>
              <a:rPr lang="zh-TW" altLang="en-US" dirty="0" smtClean="0"/>
              <a:t>電腦電源</a:t>
            </a:r>
            <a:r>
              <a:rPr lang="zh-TW" altLang="en-US" dirty="0"/>
              <a:t>時，核心程式就負責把其他</a:t>
            </a:r>
            <a:r>
              <a:rPr lang="zh-TW" altLang="en-US" dirty="0" smtClean="0"/>
              <a:t>作業</a:t>
            </a:r>
            <a:r>
              <a:rPr lang="en-US" altLang="zh-TW" dirty="0" smtClean="0"/>
              <a:t/>
            </a:r>
            <a:br>
              <a:rPr lang="en-US" altLang="zh-TW" dirty="0" smtClean="0"/>
            </a:br>
            <a:r>
              <a:rPr lang="zh-TW" altLang="en-US" dirty="0" smtClean="0"/>
              <a:t>系統載入</a:t>
            </a:r>
            <a:r>
              <a:rPr lang="zh-TW" altLang="en-US" dirty="0"/>
              <a:t>到記憶體中</a:t>
            </a:r>
            <a:r>
              <a:rPr lang="zh-TW" altLang="en-US" dirty="0" smtClean="0"/>
              <a:t>，此過程稱為</a:t>
            </a:r>
            <a:r>
              <a:rPr lang="zh-TW" altLang="en-US" dirty="0" smtClean="0">
                <a:solidFill>
                  <a:srgbClr val="C00000"/>
                </a:solidFill>
              </a:rPr>
              <a:t>開機</a:t>
            </a:r>
            <a:r>
              <a:rPr lang="en-US" altLang="zh-TW" dirty="0"/>
              <a:t>(boot)</a:t>
            </a:r>
            <a:r>
              <a:rPr lang="zh-TW" altLang="en-US" dirty="0"/>
              <a:t>。</a:t>
            </a:r>
          </a:p>
        </p:txBody>
      </p:sp>
    </p:spTree>
    <p:extLst>
      <p:ext uri="{BB962C8B-B14F-4D97-AF65-F5344CB8AC3E}">
        <p14:creationId xmlns:p14="http://schemas.microsoft.com/office/powerpoint/2010/main" val="19490595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依序循環排班</a:t>
            </a:r>
          </a:p>
        </p:txBody>
      </p:sp>
      <p:sp>
        <p:nvSpPr>
          <p:cNvPr id="5" name="內容版面配置區 4"/>
          <p:cNvSpPr>
            <a:spLocks noGrp="1"/>
          </p:cNvSpPr>
          <p:nvPr>
            <p:ph idx="1"/>
          </p:nvPr>
        </p:nvSpPr>
        <p:spPr/>
        <p:txBody>
          <a:bodyPr>
            <a:normAutofit/>
          </a:bodyPr>
          <a:lstStyle/>
          <a:p>
            <a:r>
              <a:rPr lang="zh-TW" altLang="en-US" dirty="0" smtClean="0"/>
              <a:t>執行次數</a:t>
            </a:r>
            <a:r>
              <a:rPr lang="zh-TW" altLang="en-US" dirty="0"/>
              <a:t>越多，代表程序轉進轉出</a:t>
            </a:r>
            <a:r>
              <a:rPr lang="en-US" altLang="zh-TW" dirty="0"/>
              <a:t>CPU</a:t>
            </a:r>
            <a:r>
              <a:rPr lang="zh-TW" altLang="en-US" dirty="0"/>
              <a:t>的次數越多，就會花較</a:t>
            </a:r>
            <a:r>
              <a:rPr lang="zh-TW" altLang="en-US" dirty="0" smtClean="0"/>
              <a:t>多時間讀取</a:t>
            </a:r>
            <a:r>
              <a:rPr lang="zh-TW" altLang="en-US" dirty="0"/>
              <a:t>及寫入程序控制</a:t>
            </a:r>
            <a:r>
              <a:rPr lang="zh-TW" altLang="en-US" dirty="0" smtClean="0"/>
              <a:t>表。</a:t>
            </a:r>
            <a:endParaRPr lang="en-US" altLang="zh-TW" dirty="0" smtClean="0"/>
          </a:p>
          <a:p>
            <a:r>
              <a:rPr lang="zh-TW" altLang="en-US" dirty="0" smtClean="0"/>
              <a:t>若時間</a:t>
            </a:r>
            <a:r>
              <a:rPr lang="zh-TW" altLang="en-US" dirty="0"/>
              <a:t>間隔</a:t>
            </a:r>
            <a:r>
              <a:rPr lang="zh-TW" altLang="en-US" dirty="0" smtClean="0"/>
              <a:t>設定太</a:t>
            </a:r>
            <a:r>
              <a:rPr lang="zh-TW" altLang="en-US" dirty="0"/>
              <a:t>小</a:t>
            </a:r>
            <a:r>
              <a:rPr lang="zh-TW" altLang="en-US" dirty="0" smtClean="0"/>
              <a:t>，會</a:t>
            </a:r>
            <a:r>
              <a:rPr lang="zh-TW" altLang="en-US" dirty="0"/>
              <a:t>導致執行次數太</a:t>
            </a:r>
            <a:r>
              <a:rPr lang="zh-TW" altLang="en-US" dirty="0" smtClean="0"/>
              <a:t>多；若時間</a:t>
            </a:r>
            <a:r>
              <a:rPr lang="zh-TW" altLang="en-US" dirty="0"/>
              <a:t>間隔設定太大</a:t>
            </a:r>
            <a:r>
              <a:rPr lang="zh-TW" altLang="en-US" dirty="0" smtClean="0"/>
              <a:t>，</a:t>
            </a:r>
            <a:r>
              <a:rPr lang="zh-TW" altLang="en-US" dirty="0"/>
              <a:t>排班方式</a:t>
            </a:r>
            <a:r>
              <a:rPr lang="zh-TW" altLang="en-US" dirty="0" smtClean="0"/>
              <a:t>會與先進</a:t>
            </a:r>
            <a:r>
              <a:rPr lang="zh-TW" altLang="en-US" dirty="0"/>
              <a:t>先出</a:t>
            </a:r>
            <a:r>
              <a:rPr lang="zh-TW" altLang="en-US" dirty="0" smtClean="0"/>
              <a:t>相同。</a:t>
            </a:r>
            <a:endParaRPr lang="en-US" altLang="zh-TW" dirty="0" smtClean="0"/>
          </a:p>
          <a:p>
            <a:r>
              <a:rPr lang="zh-TW" altLang="en-US" dirty="0" smtClean="0"/>
              <a:t>通常</a:t>
            </a:r>
            <a:r>
              <a:rPr lang="zh-TW" altLang="en-US" dirty="0"/>
              <a:t>使用「</a:t>
            </a:r>
            <a:r>
              <a:rPr lang="zh-TW" altLang="en-US" dirty="0">
                <a:solidFill>
                  <a:srgbClr val="0070C0"/>
                </a:solidFill>
              </a:rPr>
              <a:t>二八原則</a:t>
            </a:r>
            <a:r>
              <a:rPr lang="zh-TW" altLang="en-US" dirty="0" smtClean="0"/>
              <a:t>」：讓</a:t>
            </a:r>
            <a:r>
              <a:rPr lang="en-US" altLang="zh-TW" dirty="0"/>
              <a:t>20%</a:t>
            </a:r>
            <a:r>
              <a:rPr lang="zh-TW" altLang="en-US" dirty="0"/>
              <a:t>的程序所需時間大於時間間隔，而</a:t>
            </a:r>
            <a:r>
              <a:rPr lang="en-US" altLang="zh-TW" dirty="0"/>
              <a:t>80%</a:t>
            </a:r>
            <a:r>
              <a:rPr lang="zh-TW" altLang="en-US" dirty="0"/>
              <a:t>的程序所需時間會小於時間間隔。</a:t>
            </a:r>
          </a:p>
          <a:p>
            <a:endParaRPr lang="zh-TW" altLang="en-US" dirty="0"/>
          </a:p>
          <a:p>
            <a:endParaRPr lang="zh-TW" altLang="en-US" dirty="0"/>
          </a:p>
          <a:p>
            <a:endParaRPr lang="zh-TW" altLang="en-US" dirty="0"/>
          </a:p>
          <a:p>
            <a:endParaRPr lang="zh-TW" altLang="en-US" dirty="0"/>
          </a:p>
        </p:txBody>
      </p:sp>
      <p:sp>
        <p:nvSpPr>
          <p:cNvPr id="7" name="圓角化對角線角落矩形 6">
            <a:hlinkClick r:id="rId2" action="ppaction://hlinksldjump"/>
          </p:cNvPr>
          <p:cNvSpPr/>
          <p:nvPr/>
        </p:nvSpPr>
        <p:spPr>
          <a:xfrm>
            <a:off x="4166955" y="6219310"/>
            <a:ext cx="3133533" cy="450050"/>
          </a:xfrm>
          <a:prstGeom prst="round2DiagRect">
            <a:avLst>
              <a:gd name="adj1" fmla="val 16667"/>
              <a:gd name="adj2" fmla="val 50000"/>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zh-TW" altLang="en-US" b="1" dirty="0" smtClean="0">
                <a:latin typeface="微軟正黑體" pitchFamily="34" charset="-120"/>
                <a:ea typeface="微軟正黑體" pitchFamily="34" charset="-120"/>
              </a:rPr>
              <a:t>回「</a:t>
            </a:r>
            <a:r>
              <a:rPr lang="en-US" altLang="zh-TW" b="1" dirty="0" smtClean="0">
                <a:latin typeface="微軟正黑體" pitchFamily="34" charset="-120"/>
                <a:ea typeface="微軟正黑體" pitchFamily="34" charset="-120"/>
              </a:rPr>
              <a:t>CPU</a:t>
            </a:r>
            <a:r>
              <a:rPr lang="zh-TW" altLang="en-US" b="1" dirty="0">
                <a:latin typeface="微軟正黑體" pitchFamily="34" charset="-120"/>
                <a:ea typeface="微軟正黑體" pitchFamily="34" charset="-120"/>
              </a:rPr>
              <a:t>排班</a:t>
            </a:r>
            <a:r>
              <a:rPr lang="zh-TW" altLang="en-US" b="1" dirty="0" smtClean="0">
                <a:latin typeface="微軟正黑體" pitchFamily="34" charset="-120"/>
                <a:ea typeface="微軟正黑體" pitchFamily="34" charset="-120"/>
              </a:rPr>
              <a:t>演算法」選單</a:t>
            </a:r>
            <a:endParaRPr lang="zh-TW" altLang="en-US" b="1" dirty="0">
              <a:latin typeface="微軟正黑體" pitchFamily="34" charset="-120"/>
              <a:ea typeface="微軟正黑體" pitchFamily="34" charset="-120"/>
            </a:endParaRPr>
          </a:p>
        </p:txBody>
      </p:sp>
    </p:spTree>
    <p:extLst>
      <p:ext uri="{BB962C8B-B14F-4D97-AF65-F5344CB8AC3E}">
        <p14:creationId xmlns:p14="http://schemas.microsoft.com/office/powerpoint/2010/main" val="13698692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Autofit/>
          </a:bodyPr>
          <a:lstStyle/>
          <a:p>
            <a:pPr>
              <a:lnSpc>
                <a:spcPct val="120000"/>
              </a:lnSpc>
            </a:pPr>
            <a:r>
              <a:rPr lang="zh-TW" altLang="en-US" sz="2400" dirty="0">
                <a:solidFill>
                  <a:srgbClr val="FF0000"/>
                </a:solidFill>
              </a:rPr>
              <a:t>什麼是二八原則</a:t>
            </a:r>
            <a:r>
              <a:rPr lang="zh-TW" altLang="en-US" sz="2400" dirty="0" smtClean="0">
                <a:solidFill>
                  <a:srgbClr val="FF0000"/>
                </a:solidFill>
              </a:rPr>
              <a:t>？</a:t>
            </a:r>
            <a:endParaRPr lang="en-US" altLang="zh-TW" sz="2400" dirty="0" smtClean="0">
              <a:solidFill>
                <a:srgbClr val="FF0000"/>
              </a:solidFill>
            </a:endParaRPr>
          </a:p>
          <a:p>
            <a:pPr>
              <a:lnSpc>
                <a:spcPct val="120000"/>
              </a:lnSpc>
            </a:pPr>
            <a:r>
              <a:rPr lang="zh-TW" altLang="en-US" sz="2400" dirty="0" smtClean="0"/>
              <a:t>　　二八</a:t>
            </a:r>
            <a:r>
              <a:rPr lang="zh-TW" altLang="en-US" sz="2400" dirty="0"/>
              <a:t>原則是一個神奇的數字，可以廣泛的應用在經濟學或者是社會學上</a:t>
            </a:r>
            <a:r>
              <a:rPr lang="zh-TW" altLang="en-US" sz="2400" dirty="0" smtClean="0"/>
              <a:t>，意</a:t>
            </a:r>
            <a:r>
              <a:rPr lang="zh-TW" altLang="en-US" sz="2400" dirty="0"/>
              <a:t>指我們可以用</a:t>
            </a:r>
            <a:r>
              <a:rPr lang="en-US" altLang="zh-TW" sz="2400" dirty="0"/>
              <a:t>2:8</a:t>
            </a:r>
            <a:r>
              <a:rPr lang="zh-TW" altLang="en-US" sz="2400" dirty="0"/>
              <a:t>來作為分割對比，這個神奇數字在很多場合都不約而同的</a:t>
            </a:r>
            <a:r>
              <a:rPr lang="zh-TW" altLang="en-US" sz="2400" dirty="0" smtClean="0"/>
              <a:t>能夠</a:t>
            </a:r>
            <a:r>
              <a:rPr lang="zh-TW" altLang="en-US" sz="2400" dirty="0"/>
              <a:t>適切的形容狀況</a:t>
            </a:r>
            <a:r>
              <a:rPr lang="zh-TW" altLang="en-US" sz="2400" dirty="0" smtClean="0"/>
              <a:t>。</a:t>
            </a:r>
            <a:endParaRPr lang="en-US" altLang="zh-TW" sz="2400" dirty="0" smtClean="0"/>
          </a:p>
          <a:p>
            <a:pPr>
              <a:lnSpc>
                <a:spcPct val="120000"/>
              </a:lnSpc>
            </a:pPr>
            <a:r>
              <a:rPr lang="zh-TW" altLang="en-US" sz="2400" dirty="0" smtClean="0"/>
              <a:t>　　譬如</a:t>
            </a:r>
            <a:r>
              <a:rPr lang="zh-TW" altLang="en-US" sz="2400" dirty="0"/>
              <a:t>我們「</a:t>
            </a:r>
            <a:r>
              <a:rPr lang="en-US" altLang="zh-TW" sz="2400" dirty="0"/>
              <a:t>20%</a:t>
            </a:r>
            <a:r>
              <a:rPr lang="zh-TW" altLang="en-US" sz="2400" dirty="0"/>
              <a:t>的人享有地球</a:t>
            </a:r>
            <a:r>
              <a:rPr lang="en-US" altLang="zh-TW" sz="2400" dirty="0"/>
              <a:t>80%</a:t>
            </a:r>
            <a:r>
              <a:rPr lang="zh-TW" altLang="en-US" sz="2400" dirty="0"/>
              <a:t>的財富」、「</a:t>
            </a:r>
            <a:r>
              <a:rPr lang="en-US" altLang="zh-TW" sz="2400" dirty="0"/>
              <a:t>20%</a:t>
            </a:r>
            <a:r>
              <a:rPr lang="zh-TW" altLang="en-US" sz="2400" dirty="0"/>
              <a:t>的</a:t>
            </a:r>
            <a:r>
              <a:rPr lang="zh-TW" altLang="en-US" sz="2400" dirty="0" smtClean="0"/>
              <a:t>客戶為</a:t>
            </a:r>
            <a:r>
              <a:rPr lang="zh-TW" altLang="en-US" sz="2400" dirty="0"/>
              <a:t>企業帶來</a:t>
            </a:r>
            <a:r>
              <a:rPr lang="en-US" altLang="zh-TW" sz="2400" dirty="0"/>
              <a:t>80%</a:t>
            </a:r>
            <a:r>
              <a:rPr lang="zh-TW" altLang="en-US" sz="2400" dirty="0"/>
              <a:t>的收益」、「</a:t>
            </a:r>
            <a:r>
              <a:rPr lang="en-US" altLang="zh-TW" sz="2400" dirty="0"/>
              <a:t>20%</a:t>
            </a:r>
            <a:r>
              <a:rPr lang="zh-TW" altLang="en-US" sz="2400" dirty="0"/>
              <a:t>的人</a:t>
            </a:r>
            <a:r>
              <a:rPr lang="zh-TW" altLang="en-US" sz="2400" dirty="0" smtClean="0"/>
              <a:t>主宰</a:t>
            </a:r>
            <a:r>
              <a:rPr lang="en-US" altLang="zh-TW" sz="2400" dirty="0" smtClean="0"/>
              <a:t>(</a:t>
            </a:r>
            <a:r>
              <a:rPr lang="zh-TW" altLang="en-US" sz="2400" dirty="0" smtClean="0"/>
              <a:t>影響</a:t>
            </a:r>
            <a:r>
              <a:rPr lang="en-US" altLang="zh-TW" sz="2400" dirty="0" smtClean="0"/>
              <a:t>)80</a:t>
            </a:r>
            <a:r>
              <a:rPr lang="en-US" altLang="zh-TW" sz="2400" dirty="0"/>
              <a:t>%</a:t>
            </a:r>
            <a:r>
              <a:rPr lang="zh-TW" altLang="en-US" sz="2400" dirty="0"/>
              <a:t>人的命運」、「</a:t>
            </a:r>
            <a:r>
              <a:rPr lang="en-US" altLang="zh-TW" sz="2400" dirty="0"/>
              <a:t>80%</a:t>
            </a:r>
            <a:r>
              <a:rPr lang="zh-TW" altLang="en-US" sz="2400" dirty="0" smtClean="0"/>
              <a:t>的考題</a:t>
            </a:r>
            <a:r>
              <a:rPr lang="zh-TW" altLang="en-US" sz="2400" dirty="0"/>
              <a:t>出自課本的</a:t>
            </a:r>
            <a:r>
              <a:rPr lang="en-US" altLang="zh-TW" sz="2400" dirty="0"/>
              <a:t>20%</a:t>
            </a:r>
            <a:r>
              <a:rPr lang="zh-TW" altLang="en-US" sz="2400" dirty="0"/>
              <a:t>」，這些都是二八原則的</a:t>
            </a:r>
            <a:r>
              <a:rPr lang="zh-TW" altLang="en-US" sz="2400" dirty="0" smtClean="0"/>
              <a:t>例子！</a:t>
            </a:r>
            <a:endParaRPr lang="zh-TW" altLang="en-US" sz="2400" dirty="0"/>
          </a:p>
        </p:txBody>
      </p:sp>
    </p:spTree>
    <p:extLst>
      <p:ext uri="{BB962C8B-B14F-4D97-AF65-F5344CB8AC3E}">
        <p14:creationId xmlns:p14="http://schemas.microsoft.com/office/powerpoint/2010/main" val="25046033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en-US" altLang="zh-TW" dirty="0"/>
              <a:t>4-3 CPU</a:t>
            </a:r>
            <a:r>
              <a:rPr lang="zh-TW" altLang="en-US" dirty="0" smtClean="0"/>
              <a:t>排班</a:t>
            </a:r>
            <a:endParaRPr lang="zh-TW" altLang="en-US" dirty="0"/>
          </a:p>
        </p:txBody>
      </p:sp>
      <p:sp>
        <p:nvSpPr>
          <p:cNvPr id="5" name="內容版面配置區 4"/>
          <p:cNvSpPr>
            <a:spLocks noGrp="1"/>
          </p:cNvSpPr>
          <p:nvPr>
            <p:ph idx="1"/>
          </p:nvPr>
        </p:nvSpPr>
        <p:spPr/>
        <p:txBody>
          <a:bodyPr>
            <a:normAutofit/>
          </a:bodyPr>
          <a:lstStyle/>
          <a:p>
            <a:r>
              <a:rPr lang="zh-TW" altLang="en-US" dirty="0" smtClean="0"/>
              <a:t>無論採用何種排班</a:t>
            </a:r>
            <a:r>
              <a:rPr lang="zh-TW" altLang="en-US" dirty="0"/>
              <a:t>方式， 當程序需要資源時，都會循</a:t>
            </a:r>
            <a:r>
              <a:rPr lang="zh-TW" altLang="en-US" dirty="0" smtClean="0"/>
              <a:t>著以下順序：</a:t>
            </a:r>
            <a:endParaRPr lang="en-US" altLang="zh-TW" dirty="0" smtClean="0"/>
          </a:p>
          <a:p>
            <a:endParaRPr lang="en-US" altLang="zh-TW" dirty="0"/>
          </a:p>
          <a:p>
            <a:endParaRPr lang="en-US" altLang="zh-TW" dirty="0" smtClean="0"/>
          </a:p>
          <a:p>
            <a:endParaRPr lang="en-US" altLang="zh-TW" dirty="0" smtClean="0"/>
          </a:p>
          <a:p>
            <a:endParaRPr lang="zh-TW" altLang="en-US" dirty="0"/>
          </a:p>
          <a:p>
            <a:endParaRPr lang="zh-TW" altLang="en-US" dirty="0"/>
          </a:p>
          <a:p>
            <a:endParaRPr lang="zh-TW" altLang="en-US" dirty="0"/>
          </a:p>
        </p:txBody>
      </p:sp>
      <p:graphicFrame>
        <p:nvGraphicFramePr>
          <p:cNvPr id="2" name="資料庫圖表 1"/>
          <p:cNvGraphicFramePr/>
          <p:nvPr>
            <p:extLst>
              <p:ext uri="{D42A27DB-BD31-4B8C-83A1-F6EECF244321}">
                <p14:modId xmlns:p14="http://schemas.microsoft.com/office/powerpoint/2010/main" val="573768710"/>
              </p:ext>
            </p:extLst>
          </p:nvPr>
        </p:nvGraphicFramePr>
        <p:xfrm>
          <a:off x="1061610" y="3338990"/>
          <a:ext cx="7515835" cy="1170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73683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smtClean="0"/>
              <a:t>死結</a:t>
            </a:r>
            <a:endParaRPr lang="zh-TW" altLang="en-US" dirty="0"/>
          </a:p>
        </p:txBody>
      </p:sp>
      <p:sp>
        <p:nvSpPr>
          <p:cNvPr id="5" name="內容版面配置區 4"/>
          <p:cNvSpPr>
            <a:spLocks noGrp="1"/>
          </p:cNvSpPr>
          <p:nvPr>
            <p:ph idx="1"/>
          </p:nvPr>
        </p:nvSpPr>
        <p:spPr/>
        <p:txBody>
          <a:bodyPr>
            <a:normAutofit/>
          </a:bodyPr>
          <a:lstStyle/>
          <a:p>
            <a:r>
              <a:rPr lang="zh-TW" altLang="en-US" dirty="0"/>
              <a:t>在</a:t>
            </a:r>
            <a:r>
              <a:rPr lang="zh-TW" altLang="en-US" dirty="0">
                <a:solidFill>
                  <a:srgbClr val="C00000"/>
                </a:solidFill>
              </a:rPr>
              <a:t>多元程式規劃</a:t>
            </a:r>
            <a:r>
              <a:rPr lang="en-US" altLang="zh-TW" dirty="0"/>
              <a:t>(multiprogramming)</a:t>
            </a:r>
            <a:r>
              <a:rPr lang="zh-TW" altLang="en-US" dirty="0"/>
              <a:t>中，</a:t>
            </a:r>
            <a:r>
              <a:rPr lang="zh-TW" altLang="en-US" dirty="0" smtClean="0"/>
              <a:t>程序進</a:t>
            </a:r>
            <a:r>
              <a:rPr lang="zh-TW" altLang="en-US" dirty="0"/>
              <a:t>到「等待」</a:t>
            </a:r>
            <a:r>
              <a:rPr lang="zh-TW" altLang="en-US" dirty="0" smtClean="0"/>
              <a:t>狀態後，因其所</a:t>
            </a:r>
            <a:r>
              <a:rPr lang="zh-TW" altLang="en-US" dirty="0"/>
              <a:t>請求的資源</a:t>
            </a:r>
            <a:r>
              <a:rPr lang="zh-TW" altLang="en-US" dirty="0" smtClean="0"/>
              <a:t>，</a:t>
            </a:r>
            <a:r>
              <a:rPr lang="zh-TW" altLang="en-US" dirty="0"/>
              <a:t>可能</a:t>
            </a:r>
            <a:r>
              <a:rPr lang="zh-TW" altLang="en-US" dirty="0" smtClean="0"/>
              <a:t>被</a:t>
            </a:r>
            <a:r>
              <a:rPr lang="zh-TW" altLang="en-US" dirty="0"/>
              <a:t>其他同樣</a:t>
            </a:r>
            <a:r>
              <a:rPr lang="zh-TW" altLang="en-US" dirty="0" smtClean="0"/>
              <a:t>在等待狀態</a:t>
            </a:r>
            <a:r>
              <a:rPr lang="zh-TW" altLang="en-US" dirty="0"/>
              <a:t>中的</a:t>
            </a:r>
            <a:r>
              <a:rPr lang="zh-TW" altLang="en-US" dirty="0" smtClean="0"/>
              <a:t>程序佔用，從此陷入等待狀態</a:t>
            </a:r>
            <a:r>
              <a:rPr lang="zh-TW" altLang="en-US" dirty="0"/>
              <a:t>無法跳脫</a:t>
            </a:r>
            <a:r>
              <a:rPr lang="zh-TW" altLang="en-US" dirty="0" smtClean="0"/>
              <a:t>，稱為</a:t>
            </a:r>
            <a:r>
              <a:rPr lang="zh-TW" altLang="en-US" dirty="0" smtClean="0">
                <a:solidFill>
                  <a:srgbClr val="C00000"/>
                </a:solidFill>
              </a:rPr>
              <a:t>死結</a:t>
            </a:r>
            <a:r>
              <a:rPr lang="en-US" altLang="zh-TW" dirty="0"/>
              <a:t>(Deadlock</a:t>
            </a:r>
            <a:r>
              <a:rPr lang="en-US" altLang="zh-TW" dirty="0" smtClean="0"/>
              <a:t>)</a:t>
            </a:r>
            <a:r>
              <a:rPr lang="zh-TW" altLang="en-US" dirty="0" smtClean="0"/>
              <a:t>。</a:t>
            </a:r>
            <a:endParaRPr lang="en-US" altLang="zh-TW" dirty="0" smtClean="0"/>
          </a:p>
          <a:p>
            <a:r>
              <a:rPr lang="zh-TW" altLang="en-US" dirty="0" smtClean="0"/>
              <a:t>在</a:t>
            </a:r>
            <a:r>
              <a:rPr lang="zh-TW" altLang="en-US" dirty="0"/>
              <a:t>死結中的程序，由於每個程序都在等待其他程序觸發事件，</a:t>
            </a:r>
            <a:r>
              <a:rPr lang="zh-TW" altLang="en-US" dirty="0" smtClean="0"/>
              <a:t>但卻沒有程序</a:t>
            </a:r>
            <a:r>
              <a:rPr lang="zh-TW" altLang="en-US" dirty="0"/>
              <a:t>可以先觸發事件，導致所有程序癱瘓，最終呈現</a:t>
            </a:r>
            <a:r>
              <a:rPr lang="zh-TW" altLang="en-US" dirty="0">
                <a:solidFill>
                  <a:srgbClr val="C00000"/>
                </a:solidFill>
              </a:rPr>
              <a:t>餓死</a:t>
            </a:r>
            <a:r>
              <a:rPr lang="en-US" altLang="zh-TW" dirty="0"/>
              <a:t>(starvation)</a:t>
            </a:r>
            <a:r>
              <a:rPr lang="zh-TW" altLang="en-US" dirty="0"/>
              <a:t>的狀態。</a:t>
            </a:r>
          </a:p>
          <a:p>
            <a:endParaRPr lang="en-US" altLang="zh-TW" dirty="0"/>
          </a:p>
          <a:p>
            <a:endParaRPr lang="en-US" altLang="zh-TW" dirty="0" smtClean="0"/>
          </a:p>
          <a:p>
            <a:endParaRPr lang="en-US" altLang="zh-TW" dirty="0" smtClean="0"/>
          </a:p>
          <a:p>
            <a:endParaRPr lang="zh-TW" altLang="en-US" dirty="0"/>
          </a:p>
          <a:p>
            <a:endParaRPr lang="zh-TW" altLang="en-US" dirty="0"/>
          </a:p>
          <a:p>
            <a:endParaRPr lang="zh-TW" altLang="en-US" dirty="0"/>
          </a:p>
        </p:txBody>
      </p:sp>
    </p:spTree>
    <p:extLst>
      <p:ext uri="{BB962C8B-B14F-4D97-AF65-F5344CB8AC3E}">
        <p14:creationId xmlns:p14="http://schemas.microsoft.com/office/powerpoint/2010/main" val="8990540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smtClean="0"/>
              <a:t>死結</a:t>
            </a:r>
            <a:endParaRPr lang="zh-TW" altLang="en-US" dirty="0"/>
          </a:p>
        </p:txBody>
      </p:sp>
      <p:sp>
        <p:nvSpPr>
          <p:cNvPr id="5" name="內容版面配置區 4"/>
          <p:cNvSpPr>
            <a:spLocks noGrp="1"/>
          </p:cNvSpPr>
          <p:nvPr>
            <p:ph idx="1"/>
          </p:nvPr>
        </p:nvSpPr>
        <p:spPr/>
        <p:txBody>
          <a:bodyPr>
            <a:normAutofit/>
          </a:bodyPr>
          <a:lstStyle/>
          <a:p>
            <a:r>
              <a:rPr lang="zh-TW" altLang="en-US" dirty="0" smtClean="0"/>
              <a:t>十字路口</a:t>
            </a:r>
            <a:r>
              <a:rPr lang="zh-TW" altLang="en-US" dirty="0"/>
              <a:t>的車輛都在等待別的車輛空出</a:t>
            </a:r>
            <a:r>
              <a:rPr lang="zh-TW" altLang="en-US" dirty="0" smtClean="0"/>
              <a:t>通道，便可能</a:t>
            </a:r>
            <a:r>
              <a:rPr lang="zh-TW" altLang="en-US" dirty="0"/>
              <a:t>發生</a:t>
            </a:r>
            <a:r>
              <a:rPr lang="zh-TW" altLang="en-US" dirty="0" smtClean="0"/>
              <a:t>死結。</a:t>
            </a:r>
            <a:endParaRPr lang="zh-TW" altLang="en-US" dirty="0"/>
          </a:p>
          <a:p>
            <a:endParaRPr lang="en-US" altLang="zh-TW" dirty="0"/>
          </a:p>
          <a:p>
            <a:endParaRPr lang="en-US" altLang="zh-TW" dirty="0" smtClean="0"/>
          </a:p>
          <a:p>
            <a:endParaRPr lang="en-US" altLang="zh-TW" dirty="0" smtClean="0"/>
          </a:p>
          <a:p>
            <a:endParaRPr lang="zh-TW" altLang="en-US" dirty="0"/>
          </a:p>
          <a:p>
            <a:endParaRPr lang="zh-TW" altLang="en-US" dirty="0"/>
          </a:p>
          <a:p>
            <a:endParaRPr lang="zh-TW" alt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890" y="2780694"/>
            <a:ext cx="5000870" cy="334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9208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4-4 </a:t>
            </a:r>
            <a:r>
              <a:rPr lang="zh-TW" altLang="en-US" dirty="0"/>
              <a:t>記憶體管理</a:t>
            </a:r>
          </a:p>
        </p:txBody>
      </p:sp>
      <p:sp>
        <p:nvSpPr>
          <p:cNvPr id="5" name="內容版面配置區 4"/>
          <p:cNvSpPr>
            <a:spLocks noGrp="1"/>
          </p:cNvSpPr>
          <p:nvPr>
            <p:ph idx="1"/>
          </p:nvPr>
        </p:nvSpPr>
        <p:spPr/>
        <p:txBody>
          <a:bodyPr/>
          <a:lstStyle/>
          <a:p>
            <a:r>
              <a:rPr lang="zh-TW" altLang="en-US" dirty="0" smtClean="0"/>
              <a:t>記憶體</a:t>
            </a:r>
            <a:r>
              <a:rPr lang="zh-TW" altLang="en-US" dirty="0"/>
              <a:t>管理主要是讓記憶體能夠充分被利用</a:t>
            </a:r>
            <a:r>
              <a:rPr lang="zh-TW" altLang="en-US" dirty="0" smtClean="0"/>
              <a:t>。</a:t>
            </a:r>
            <a:endParaRPr lang="en-US" altLang="zh-TW" dirty="0" smtClean="0"/>
          </a:p>
          <a:p>
            <a:r>
              <a:rPr lang="zh-TW" altLang="en-US" dirty="0" smtClean="0"/>
              <a:t>為了</a:t>
            </a:r>
            <a:r>
              <a:rPr lang="zh-TW" altLang="en-US" dirty="0"/>
              <a:t>使</a:t>
            </a:r>
            <a:r>
              <a:rPr lang="en-US" altLang="zh-TW" dirty="0"/>
              <a:t>CPU</a:t>
            </a:r>
            <a:r>
              <a:rPr lang="zh-TW" altLang="en-US" dirty="0"/>
              <a:t>的使用效率增加，我們必須把多個程序放在佇列裡等待，也就是說，我們必須把許多程序放在記憶體中，因此各個程序必須共用記憶體</a:t>
            </a:r>
            <a:r>
              <a:rPr lang="zh-TW" altLang="en-US" dirty="0" smtClean="0"/>
              <a:t>。</a:t>
            </a:r>
            <a:endParaRPr lang="en-US" altLang="zh-TW" dirty="0" smtClean="0"/>
          </a:p>
          <a:p>
            <a:endParaRPr lang="zh-TW" altLang="en-US" dirty="0"/>
          </a:p>
        </p:txBody>
      </p:sp>
    </p:spTree>
    <p:extLst>
      <p:ext uri="{BB962C8B-B14F-4D97-AF65-F5344CB8AC3E}">
        <p14:creationId xmlns:p14="http://schemas.microsoft.com/office/powerpoint/2010/main" val="20841111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smtClean="0"/>
              <a:t>記憶體管理的功能</a:t>
            </a:r>
            <a:endParaRPr lang="zh-TW" altLang="en-US" dirty="0"/>
          </a:p>
        </p:txBody>
      </p:sp>
      <p:sp>
        <p:nvSpPr>
          <p:cNvPr id="5" name="內容版面配置區 4"/>
          <p:cNvSpPr>
            <a:spLocks noGrp="1"/>
          </p:cNvSpPr>
          <p:nvPr>
            <p:ph idx="1"/>
          </p:nvPr>
        </p:nvSpPr>
        <p:spPr/>
        <p:txBody>
          <a:bodyPr>
            <a:normAutofit/>
          </a:bodyPr>
          <a:lstStyle/>
          <a:p>
            <a:r>
              <a:rPr lang="zh-TW" altLang="en-US" dirty="0">
                <a:solidFill>
                  <a:srgbClr val="0070C0"/>
                </a:solidFill>
              </a:rPr>
              <a:t>記憶體管理</a:t>
            </a:r>
            <a:r>
              <a:rPr lang="zh-TW" altLang="en-US" dirty="0" smtClean="0"/>
              <a:t>：要</a:t>
            </a:r>
            <a:r>
              <a:rPr lang="zh-TW" altLang="en-US" dirty="0"/>
              <a:t>把記憶體</a:t>
            </a:r>
            <a:r>
              <a:rPr lang="zh-TW" altLang="en-US" dirty="0">
                <a:solidFill>
                  <a:srgbClr val="C00000"/>
                </a:solidFill>
              </a:rPr>
              <a:t>分割</a:t>
            </a:r>
            <a:r>
              <a:rPr lang="en-US" altLang="zh-TW" dirty="0"/>
              <a:t>(partition)</a:t>
            </a:r>
            <a:r>
              <a:rPr lang="zh-TW" altLang="en-US" dirty="0"/>
              <a:t>成各個區塊</a:t>
            </a:r>
            <a:r>
              <a:rPr lang="zh-TW" altLang="en-US" dirty="0" smtClean="0"/>
              <a:t>，分</a:t>
            </a:r>
            <a:r>
              <a:rPr lang="zh-TW" altLang="en-US" dirty="0"/>
              <a:t>配給</a:t>
            </a:r>
            <a:r>
              <a:rPr lang="zh-TW" altLang="en-US" dirty="0" smtClean="0"/>
              <a:t>各程序，</a:t>
            </a:r>
            <a:r>
              <a:rPr lang="zh-TW" altLang="en-US" dirty="0"/>
              <a:t>甚至是</a:t>
            </a:r>
            <a:r>
              <a:rPr lang="zh-TW" altLang="en-US" dirty="0" smtClean="0"/>
              <a:t>各使用者</a:t>
            </a:r>
            <a:r>
              <a:rPr lang="zh-TW" altLang="en-US" dirty="0"/>
              <a:t>使用。</a:t>
            </a:r>
          </a:p>
          <a:p>
            <a:r>
              <a:rPr lang="zh-TW" altLang="en-US" dirty="0" smtClean="0">
                <a:solidFill>
                  <a:srgbClr val="0070C0"/>
                </a:solidFill>
              </a:rPr>
              <a:t>記憶體</a:t>
            </a:r>
            <a:r>
              <a:rPr lang="zh-TW" altLang="en-US" dirty="0">
                <a:solidFill>
                  <a:srgbClr val="0070C0"/>
                </a:solidFill>
              </a:rPr>
              <a:t>位址定位</a:t>
            </a:r>
            <a:r>
              <a:rPr lang="zh-TW" altLang="en-US" dirty="0" smtClean="0"/>
              <a:t>：負責</a:t>
            </a:r>
            <a:r>
              <a:rPr lang="zh-TW" altLang="en-US" dirty="0"/>
              <a:t>把程式所使用的</a:t>
            </a:r>
            <a:r>
              <a:rPr lang="zh-TW" altLang="en-US" dirty="0">
                <a:solidFill>
                  <a:srgbClr val="C00000"/>
                </a:solidFill>
              </a:rPr>
              <a:t>邏輯位址</a:t>
            </a:r>
            <a:r>
              <a:rPr lang="en-US" altLang="zh-TW" dirty="0"/>
              <a:t>(logical address)</a:t>
            </a:r>
            <a:r>
              <a:rPr lang="zh-TW" altLang="en-US" dirty="0"/>
              <a:t>與記憶體裡的</a:t>
            </a:r>
            <a:r>
              <a:rPr lang="zh-TW" altLang="en-US" dirty="0">
                <a:solidFill>
                  <a:srgbClr val="C00000"/>
                </a:solidFill>
              </a:rPr>
              <a:t>實際位址</a:t>
            </a:r>
            <a:r>
              <a:rPr lang="en-US" altLang="zh-TW" dirty="0"/>
              <a:t>(physical address)</a:t>
            </a:r>
            <a:r>
              <a:rPr lang="zh-TW" altLang="en-US" dirty="0"/>
              <a:t>做</a:t>
            </a:r>
            <a:r>
              <a:rPr lang="zh-TW" altLang="en-US" dirty="0">
                <a:solidFill>
                  <a:srgbClr val="C00000"/>
                </a:solidFill>
              </a:rPr>
              <a:t>映射</a:t>
            </a:r>
            <a:r>
              <a:rPr lang="en-US" altLang="zh-TW" dirty="0"/>
              <a:t>(mapping</a:t>
            </a:r>
            <a:r>
              <a:rPr lang="en-US" altLang="zh-TW" dirty="0" smtClean="0"/>
              <a:t>)</a:t>
            </a:r>
            <a:r>
              <a:rPr lang="zh-TW" altLang="en-US" dirty="0" smtClean="0"/>
              <a:t>工作。</a:t>
            </a:r>
            <a:endParaRPr lang="en-US" altLang="zh-TW" dirty="0" smtClean="0"/>
          </a:p>
          <a:p>
            <a:r>
              <a:rPr lang="zh-TW" altLang="en-US" dirty="0">
                <a:solidFill>
                  <a:srgbClr val="0070C0"/>
                </a:solidFill>
              </a:rPr>
              <a:t>記憶體保護與共享</a:t>
            </a:r>
            <a:r>
              <a:rPr lang="zh-TW" altLang="en-US" dirty="0" smtClean="0"/>
              <a:t>：要</a:t>
            </a:r>
            <a:r>
              <a:rPr lang="zh-TW" altLang="en-US" dirty="0"/>
              <a:t>保護好作業系統所使用的記憶體區塊不會被程序破壞。</a:t>
            </a:r>
          </a:p>
          <a:p>
            <a:endParaRPr lang="zh-TW" altLang="en-US" dirty="0"/>
          </a:p>
        </p:txBody>
      </p:sp>
    </p:spTree>
    <p:extLst>
      <p:ext uri="{BB962C8B-B14F-4D97-AF65-F5344CB8AC3E}">
        <p14:creationId xmlns:p14="http://schemas.microsoft.com/office/powerpoint/2010/main" val="3349481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61710" y="4959170"/>
            <a:ext cx="5282851" cy="369332"/>
          </a:xfrm>
          <a:prstGeom prst="rect">
            <a:avLst/>
          </a:prstGeom>
          <a:solidFill>
            <a:schemeClr val="accent4"/>
          </a:solidFill>
        </p:spPr>
        <p:txBody>
          <a:bodyPr wrap="square">
            <a:spAutoFit/>
          </a:bodyPr>
          <a:lstStyle/>
          <a:p>
            <a:r>
              <a:rPr lang="zh-TW" altLang="en-US" b="1" dirty="0">
                <a:solidFill>
                  <a:schemeClr val="bg1"/>
                </a:solidFill>
                <a:latin typeface="微軟正黑體" pitchFamily="34" charset="-120"/>
                <a:ea typeface="微軟正黑體" pitchFamily="34" charset="-120"/>
              </a:rPr>
              <a:t>邏輯位址轉為實體位址：透過基底暫存器進行轉換</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630" y="1853826"/>
            <a:ext cx="6423993" cy="28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1065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單一連續記憶體配置</a:t>
            </a:r>
            <a:r>
              <a:rPr lang="zh-TW" altLang="en-US" dirty="0" smtClean="0"/>
              <a:t>方式</a:t>
            </a:r>
            <a:endParaRPr lang="zh-TW" altLang="en-US" dirty="0"/>
          </a:p>
        </p:txBody>
      </p:sp>
      <p:sp>
        <p:nvSpPr>
          <p:cNvPr id="4" name="內容版面配置區 3"/>
          <p:cNvSpPr>
            <a:spLocks noGrp="1"/>
          </p:cNvSpPr>
          <p:nvPr>
            <p:ph idx="1"/>
          </p:nvPr>
        </p:nvSpPr>
        <p:spPr/>
        <p:txBody>
          <a:bodyPr/>
          <a:lstStyle/>
          <a:p>
            <a:r>
              <a:rPr lang="zh-TW" altLang="en-US" dirty="0" smtClean="0"/>
              <a:t>記憶體</a:t>
            </a:r>
            <a:r>
              <a:rPr lang="zh-TW" altLang="en-US" dirty="0"/>
              <a:t>被分為三個</a:t>
            </a:r>
            <a:r>
              <a:rPr lang="zh-TW" altLang="en-US" dirty="0" smtClean="0"/>
              <a:t>連續區塊：最</a:t>
            </a:r>
            <a:r>
              <a:rPr lang="zh-TW" altLang="en-US" dirty="0"/>
              <a:t>底層是作業系統存放的區塊，其他部分則為隨著工作負荷被動態的應用程式佔用的區塊及未使用區塊。</a:t>
            </a:r>
          </a:p>
          <a:p>
            <a:endParaRPr lang="zh-TW" altLang="en-US" dirty="0"/>
          </a:p>
        </p:txBody>
      </p:sp>
      <p:sp>
        <p:nvSpPr>
          <p:cNvPr id="6" name="矩形 5"/>
          <p:cNvSpPr/>
          <p:nvPr/>
        </p:nvSpPr>
        <p:spPr>
          <a:xfrm>
            <a:off x="3116594" y="6219310"/>
            <a:ext cx="3647152" cy="369332"/>
          </a:xfrm>
          <a:prstGeom prst="rect">
            <a:avLst/>
          </a:prstGeom>
          <a:solidFill>
            <a:schemeClr val="accent2">
              <a:lumMod val="50000"/>
            </a:schemeClr>
          </a:solidFill>
        </p:spPr>
        <p:txBody>
          <a:bodyPr wrap="none">
            <a:spAutoFit/>
          </a:bodyPr>
          <a:lstStyle/>
          <a:p>
            <a:r>
              <a:rPr lang="zh-TW" altLang="en-US" dirty="0">
                <a:solidFill>
                  <a:schemeClr val="bg1"/>
                </a:solidFill>
                <a:latin typeface="微軟正黑體" pitchFamily="34" charset="-120"/>
                <a:ea typeface="微軟正黑體" pitchFamily="34" charset="-120"/>
              </a:rPr>
              <a:t>最早期的單一連續記憶體配置方式</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685" y="3706002"/>
            <a:ext cx="654367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176551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界線位址保護</a:t>
            </a:r>
            <a:r>
              <a:rPr lang="zh-TW" altLang="en-US" dirty="0" smtClean="0"/>
              <a:t>法</a:t>
            </a:r>
            <a:endParaRPr lang="zh-TW" altLang="en-US" dirty="0"/>
          </a:p>
        </p:txBody>
      </p:sp>
      <p:sp>
        <p:nvSpPr>
          <p:cNvPr id="4" name="內容版面配置區 3"/>
          <p:cNvSpPr>
            <a:spLocks noGrp="1"/>
          </p:cNvSpPr>
          <p:nvPr>
            <p:ph idx="1"/>
          </p:nvPr>
        </p:nvSpPr>
        <p:spPr/>
        <p:txBody>
          <a:bodyPr>
            <a:normAutofit lnSpcReduction="10000"/>
          </a:bodyPr>
          <a:lstStyle/>
          <a:p>
            <a:r>
              <a:rPr lang="zh-TW" altLang="en-US" dirty="0"/>
              <a:t>界線位址保護</a:t>
            </a:r>
            <a:r>
              <a:rPr lang="zh-TW" altLang="en-US" dirty="0" smtClean="0"/>
              <a:t>法是靠</a:t>
            </a:r>
            <a:r>
              <a:rPr lang="zh-TW" altLang="en-US" dirty="0">
                <a:solidFill>
                  <a:srgbClr val="0070C0"/>
                </a:solidFill>
              </a:rPr>
              <a:t>界線暫存器</a:t>
            </a:r>
            <a:r>
              <a:rPr lang="zh-TW" altLang="en-US" dirty="0"/>
              <a:t>及</a:t>
            </a:r>
            <a:r>
              <a:rPr lang="zh-TW" altLang="en-US" dirty="0">
                <a:solidFill>
                  <a:srgbClr val="0070C0"/>
                </a:solidFill>
              </a:rPr>
              <a:t>基底暫存器</a:t>
            </a:r>
            <a:r>
              <a:rPr lang="zh-TW" altLang="en-US" dirty="0" smtClean="0"/>
              <a:t>來防止</a:t>
            </a:r>
            <a:r>
              <a:rPr lang="zh-TW" altLang="en-US" dirty="0"/>
              <a:t>使用者</a:t>
            </a:r>
            <a:r>
              <a:rPr lang="zh-TW" altLang="en-US" dirty="0" smtClean="0"/>
              <a:t>破壞作業系統的保護</a:t>
            </a:r>
            <a:r>
              <a:rPr lang="zh-TW" altLang="en-US" dirty="0"/>
              <a:t>機制</a:t>
            </a:r>
            <a:r>
              <a:rPr lang="zh-TW" altLang="en-US" dirty="0" smtClean="0"/>
              <a:t>。</a:t>
            </a:r>
            <a:endParaRPr lang="en-US" altLang="zh-TW" dirty="0" smtClean="0"/>
          </a:p>
          <a:p>
            <a:r>
              <a:rPr lang="zh-TW" altLang="en-US" dirty="0" smtClean="0"/>
              <a:t>若作業系統放置</a:t>
            </a:r>
            <a:r>
              <a:rPr lang="zh-TW" altLang="en-US" dirty="0"/>
              <a:t>在高位址區域</a:t>
            </a:r>
            <a:r>
              <a:rPr lang="zh-TW" altLang="en-US" dirty="0" smtClean="0"/>
              <a:t>，界線</a:t>
            </a:r>
            <a:r>
              <a:rPr lang="zh-TW" altLang="en-US" dirty="0"/>
              <a:t>暫存器就用來保護作業系統區塊最下界</a:t>
            </a:r>
            <a:r>
              <a:rPr lang="zh-TW" altLang="en-US" dirty="0" smtClean="0"/>
              <a:t>。</a:t>
            </a:r>
            <a:endParaRPr lang="en-US" altLang="zh-TW" dirty="0" smtClean="0"/>
          </a:p>
          <a:p>
            <a:r>
              <a:rPr lang="zh-TW" altLang="en-US" dirty="0" smtClean="0"/>
              <a:t>當</a:t>
            </a:r>
            <a:r>
              <a:rPr lang="en-US" altLang="zh-TW" dirty="0" smtClean="0"/>
              <a:t>CPU</a:t>
            </a:r>
            <a:r>
              <a:rPr lang="zh-TW" altLang="en-US" dirty="0" smtClean="0"/>
              <a:t>存取</a:t>
            </a:r>
            <a:r>
              <a:rPr lang="zh-TW" altLang="en-US" dirty="0"/>
              <a:t>應用程式區塊時</a:t>
            </a:r>
            <a:r>
              <a:rPr lang="zh-TW" altLang="en-US" dirty="0" smtClean="0"/>
              <a:t>，會</a:t>
            </a:r>
            <a:r>
              <a:rPr lang="zh-TW" altLang="en-US" dirty="0"/>
              <a:t>先</a:t>
            </a:r>
            <a:r>
              <a:rPr lang="zh-TW" altLang="en-US" dirty="0" smtClean="0"/>
              <a:t>檢查</a:t>
            </a:r>
            <a:r>
              <a:rPr lang="zh-TW" altLang="en-US" dirty="0"/>
              <a:t>存取的邏輯位址是否小於界線暫存器</a:t>
            </a:r>
            <a:r>
              <a:rPr lang="zh-TW" altLang="en-US" dirty="0" smtClean="0"/>
              <a:t>。若存取位</a:t>
            </a:r>
            <a:r>
              <a:rPr lang="zh-TW" altLang="en-US" dirty="0"/>
              <a:t>址比界線暫存器內的值還高，則發出錯誤中斷訊息，要求作業系統做出錯誤</a:t>
            </a:r>
            <a:r>
              <a:rPr lang="zh-TW" altLang="en-US" dirty="0" smtClean="0"/>
              <a:t>處理；若沒問題，</a:t>
            </a:r>
            <a:r>
              <a:rPr lang="zh-TW" altLang="en-US" dirty="0"/>
              <a:t>則再加上基底暫存器的值形成實際位址</a:t>
            </a:r>
            <a:r>
              <a:rPr lang="zh-TW" altLang="en-US" dirty="0" smtClean="0"/>
              <a:t>。</a:t>
            </a:r>
            <a:endParaRPr lang="en-US" altLang="zh-TW" dirty="0" smtClean="0"/>
          </a:p>
          <a:p>
            <a:endParaRPr lang="zh-TW" altLang="en-US" dirty="0"/>
          </a:p>
        </p:txBody>
      </p:sp>
    </p:spTree>
    <p:extLst>
      <p:ext uri="{BB962C8B-B14F-4D97-AF65-F5344CB8AC3E}">
        <p14:creationId xmlns:p14="http://schemas.microsoft.com/office/powerpoint/2010/main" val="30106589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36585" y="4879578"/>
            <a:ext cx="7610475" cy="461665"/>
          </a:xfrm>
          <a:prstGeom prst="rect">
            <a:avLst/>
          </a:prstGeom>
          <a:solidFill>
            <a:srgbClr val="002060"/>
          </a:solidFill>
        </p:spPr>
        <p:txBody>
          <a:bodyPr wrap="square">
            <a:spAutoFit/>
          </a:bodyPr>
          <a:lstStyle/>
          <a:p>
            <a:pPr algn="ctr"/>
            <a:r>
              <a:rPr lang="zh-TW" altLang="en-US" sz="2400" b="1" dirty="0">
                <a:solidFill>
                  <a:schemeClr val="bg1"/>
                </a:solidFill>
                <a:latin typeface="微軟正黑體" pitchFamily="34" charset="-120"/>
                <a:ea typeface="微軟正黑體" pitchFamily="34" charset="-120"/>
              </a:rPr>
              <a:t>核心程式從磁碟中將非常駐的作業系統載入到記憶體</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630" y="1313764"/>
            <a:ext cx="6379459" cy="3285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6562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33845" y="4434888"/>
            <a:ext cx="5076310" cy="369332"/>
          </a:xfrm>
          <a:prstGeom prst="rect">
            <a:avLst/>
          </a:prstGeom>
          <a:solidFill>
            <a:schemeClr val="accent2">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利用界線暫存器和基底暫存器來提供記憶體保護</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358770"/>
            <a:ext cx="760095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2476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a:t>動態</a:t>
            </a:r>
            <a:r>
              <a:rPr lang="zh-TW" altLang="en-US" dirty="0" smtClean="0"/>
              <a:t>載入</a:t>
            </a:r>
            <a:endParaRPr lang="zh-TW" altLang="en-US" dirty="0"/>
          </a:p>
        </p:txBody>
      </p:sp>
      <p:sp>
        <p:nvSpPr>
          <p:cNvPr id="4" name="內容版面配置區 3"/>
          <p:cNvSpPr>
            <a:spLocks noGrp="1"/>
          </p:cNvSpPr>
          <p:nvPr>
            <p:ph idx="1"/>
          </p:nvPr>
        </p:nvSpPr>
        <p:spPr/>
        <p:txBody>
          <a:bodyPr>
            <a:normAutofit/>
          </a:bodyPr>
          <a:lstStyle/>
          <a:p>
            <a:r>
              <a:rPr lang="zh-TW" altLang="en-US" dirty="0" smtClean="0"/>
              <a:t>動態</a:t>
            </a:r>
            <a:r>
              <a:rPr lang="zh-TW" altLang="en-US" dirty="0"/>
              <a:t>載入是指</a:t>
            </a:r>
            <a:r>
              <a:rPr lang="zh-TW" altLang="en-US" dirty="0">
                <a:solidFill>
                  <a:srgbClr val="C00000"/>
                </a:solidFill>
              </a:rPr>
              <a:t>常式</a:t>
            </a:r>
            <a:r>
              <a:rPr lang="en-US" altLang="zh-TW" dirty="0"/>
              <a:t>(routine)</a:t>
            </a:r>
            <a:r>
              <a:rPr lang="zh-TW" altLang="en-US" dirty="0"/>
              <a:t>只有在被呼叫的時候才會載入，也就是說，將所有的常式以可重定位載入的方式存放在磁碟空間內</a:t>
            </a:r>
            <a:r>
              <a:rPr lang="zh-TW" altLang="en-US" dirty="0" smtClean="0"/>
              <a:t>。</a:t>
            </a:r>
            <a:endParaRPr lang="en-US" altLang="zh-TW" dirty="0" smtClean="0"/>
          </a:p>
          <a:p>
            <a:r>
              <a:rPr lang="zh-TW" altLang="en-US" dirty="0" smtClean="0"/>
              <a:t>主程式</a:t>
            </a:r>
            <a:r>
              <a:rPr lang="zh-TW" altLang="en-US" dirty="0"/>
              <a:t>存放在記憶體中，</a:t>
            </a:r>
            <a:r>
              <a:rPr lang="zh-TW" altLang="en-US" dirty="0" smtClean="0"/>
              <a:t>執行時，若需呼叫</a:t>
            </a:r>
            <a:r>
              <a:rPr lang="zh-TW" altLang="en-US" dirty="0"/>
              <a:t>其他</a:t>
            </a:r>
            <a:r>
              <a:rPr lang="zh-TW" altLang="en-US" dirty="0" smtClean="0"/>
              <a:t>常式，先</a:t>
            </a:r>
            <a:r>
              <a:rPr lang="zh-TW" altLang="en-US" dirty="0"/>
              <a:t>查看是否已經存在記憶</a:t>
            </a:r>
            <a:r>
              <a:rPr lang="zh-TW" altLang="en-US" dirty="0" smtClean="0"/>
              <a:t>體內。如果沒有，則呼叫</a:t>
            </a:r>
            <a:r>
              <a:rPr lang="zh-TW" altLang="en-US" dirty="0"/>
              <a:t>重疊定位連結程式，將需要的程式或資料載入記憶體中</a:t>
            </a:r>
            <a:r>
              <a:rPr lang="zh-TW" altLang="en-US" dirty="0" smtClean="0"/>
              <a:t>，以便執行</a:t>
            </a:r>
            <a:r>
              <a:rPr lang="zh-TW" altLang="en-US" dirty="0"/>
              <a:t>。</a:t>
            </a:r>
          </a:p>
          <a:p>
            <a:endParaRPr lang="zh-TW" altLang="en-US" dirty="0"/>
          </a:p>
        </p:txBody>
      </p:sp>
    </p:spTree>
    <p:extLst>
      <p:ext uri="{BB962C8B-B14F-4D97-AF65-F5344CB8AC3E}">
        <p14:creationId xmlns:p14="http://schemas.microsoft.com/office/powerpoint/2010/main" val="10411170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smtClean="0"/>
              <a:t>覆蓋</a:t>
            </a:r>
            <a:endParaRPr lang="zh-TW" altLang="en-US" dirty="0"/>
          </a:p>
        </p:txBody>
      </p:sp>
      <p:sp>
        <p:nvSpPr>
          <p:cNvPr id="4" name="內容版面配置區 3"/>
          <p:cNvSpPr>
            <a:spLocks noGrp="1"/>
          </p:cNvSpPr>
          <p:nvPr>
            <p:ph idx="1"/>
          </p:nvPr>
        </p:nvSpPr>
        <p:spPr/>
        <p:txBody>
          <a:bodyPr>
            <a:normAutofit/>
          </a:bodyPr>
          <a:lstStyle/>
          <a:p>
            <a:r>
              <a:rPr lang="zh-TW" altLang="en-US" dirty="0" smtClean="0"/>
              <a:t>覆蓋能讓</a:t>
            </a:r>
            <a:r>
              <a:rPr lang="zh-TW" altLang="en-US" dirty="0"/>
              <a:t>大小超過記憶體容量的程式</a:t>
            </a:r>
            <a:r>
              <a:rPr lang="zh-TW" altLang="en-US" dirty="0" smtClean="0"/>
              <a:t>執行。</a:t>
            </a:r>
            <a:endParaRPr lang="en-US" altLang="zh-TW" dirty="0" smtClean="0"/>
          </a:p>
          <a:p>
            <a:r>
              <a:rPr lang="zh-TW" altLang="en-US" dirty="0" smtClean="0"/>
              <a:t>是</a:t>
            </a:r>
            <a:r>
              <a:rPr lang="zh-TW" altLang="en-US" dirty="0"/>
              <a:t>指最主要的部分</a:t>
            </a:r>
            <a:r>
              <a:rPr lang="zh-TW" altLang="en-US" dirty="0" smtClean="0"/>
              <a:t>會存放</a:t>
            </a:r>
            <a:r>
              <a:rPr lang="zh-TW" altLang="en-US" dirty="0"/>
              <a:t>在記憶體中</a:t>
            </a:r>
            <a:r>
              <a:rPr lang="zh-TW" altLang="en-US" dirty="0" smtClean="0"/>
              <a:t>，而只有</a:t>
            </a:r>
            <a:r>
              <a:rPr lang="zh-TW" altLang="en-US" dirty="0"/>
              <a:t>在特定時候才需要用到的指令或資料</a:t>
            </a:r>
            <a:r>
              <a:rPr lang="zh-TW" altLang="en-US" dirty="0" smtClean="0"/>
              <a:t>，則只有</a:t>
            </a:r>
            <a:r>
              <a:rPr lang="zh-TW" altLang="en-US" dirty="0"/>
              <a:t>被用</a:t>
            </a:r>
            <a:r>
              <a:rPr lang="zh-TW" altLang="en-US" dirty="0" smtClean="0"/>
              <a:t>到時，才</a:t>
            </a:r>
            <a:r>
              <a:rPr lang="zh-TW" altLang="en-US" dirty="0"/>
              <a:t>會放在記憶體中，其他時候就被覆蓋</a:t>
            </a:r>
            <a:r>
              <a:rPr lang="zh-TW" altLang="en-US" dirty="0" smtClean="0"/>
              <a:t>掉。</a:t>
            </a:r>
            <a:endParaRPr lang="en-US" altLang="zh-TW" dirty="0" smtClean="0"/>
          </a:p>
          <a:p>
            <a:r>
              <a:rPr lang="zh-TW" altLang="en-US" dirty="0" smtClean="0"/>
              <a:t>藉著</a:t>
            </a:r>
            <a:r>
              <a:rPr lang="zh-TW" altLang="en-US" dirty="0"/>
              <a:t>舊的指令被覆蓋</a:t>
            </a:r>
            <a:r>
              <a:rPr lang="zh-TW" altLang="en-US" dirty="0" smtClean="0"/>
              <a:t>，</a:t>
            </a:r>
            <a:r>
              <a:rPr lang="zh-TW" altLang="en-US" dirty="0"/>
              <a:t>才有空間存放</a:t>
            </a:r>
            <a:r>
              <a:rPr lang="zh-TW" altLang="en-US" dirty="0" smtClean="0"/>
              <a:t>新</a:t>
            </a:r>
            <a:r>
              <a:rPr lang="zh-TW" altLang="en-US" dirty="0"/>
              <a:t>的</a:t>
            </a:r>
            <a:r>
              <a:rPr lang="zh-TW" altLang="en-US" dirty="0" smtClean="0"/>
              <a:t>指令。</a:t>
            </a:r>
            <a:endParaRPr lang="zh-TW" altLang="en-US" dirty="0"/>
          </a:p>
          <a:p>
            <a:endParaRPr lang="zh-TW" altLang="en-US" dirty="0"/>
          </a:p>
        </p:txBody>
      </p:sp>
    </p:spTree>
    <p:extLst>
      <p:ext uri="{BB962C8B-B14F-4D97-AF65-F5344CB8AC3E}">
        <p14:creationId xmlns:p14="http://schemas.microsoft.com/office/powerpoint/2010/main" val="971174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smtClean="0"/>
              <a:t>覆蓋</a:t>
            </a:r>
            <a:endParaRPr lang="zh-TW" altLang="en-US" dirty="0"/>
          </a:p>
        </p:txBody>
      </p:sp>
      <p:sp>
        <p:nvSpPr>
          <p:cNvPr id="4" name="內容版面配置區 3"/>
          <p:cNvSpPr>
            <a:spLocks noGrp="1"/>
          </p:cNvSpPr>
          <p:nvPr>
            <p:ph idx="1"/>
          </p:nvPr>
        </p:nvSpPr>
        <p:spPr/>
        <p:txBody>
          <a:bodyPr>
            <a:normAutofit/>
          </a:bodyPr>
          <a:lstStyle/>
          <a:p>
            <a:r>
              <a:rPr lang="zh-TW" altLang="en-US" dirty="0" smtClean="0"/>
              <a:t>假設</a:t>
            </a:r>
            <a:r>
              <a:rPr lang="zh-TW" altLang="en-US" dirty="0"/>
              <a:t>一編譯器在處理程式</a:t>
            </a:r>
            <a:r>
              <a:rPr lang="zh-TW" altLang="en-US" dirty="0" smtClean="0"/>
              <a:t>時：</a:t>
            </a:r>
            <a:endParaRPr lang="en-US" altLang="zh-TW" dirty="0" smtClean="0"/>
          </a:p>
          <a:p>
            <a:pPr lvl="1"/>
            <a:r>
              <a:rPr lang="zh-TW" altLang="en-US" dirty="0" smtClean="0"/>
              <a:t>第</a:t>
            </a:r>
            <a:r>
              <a:rPr lang="en-US" altLang="zh-TW" dirty="0"/>
              <a:t>1</a:t>
            </a:r>
            <a:r>
              <a:rPr lang="zh-TW" altLang="en-US" dirty="0"/>
              <a:t>次處理的程式碼有</a:t>
            </a:r>
            <a:r>
              <a:rPr lang="en-US" altLang="zh-TW" dirty="0" err="1" smtClean="0"/>
              <a:t>80KB</a:t>
            </a:r>
            <a:endParaRPr lang="en-US" altLang="zh-TW" dirty="0" smtClean="0"/>
          </a:p>
          <a:p>
            <a:pPr lvl="1"/>
            <a:r>
              <a:rPr lang="zh-TW" altLang="en-US" dirty="0" smtClean="0"/>
              <a:t>第</a:t>
            </a:r>
            <a:r>
              <a:rPr lang="en-US" altLang="zh-TW" dirty="0"/>
              <a:t>2</a:t>
            </a:r>
            <a:r>
              <a:rPr lang="zh-TW" altLang="en-US" dirty="0"/>
              <a:t>次處理的程式碼有</a:t>
            </a:r>
            <a:r>
              <a:rPr lang="en-US" altLang="zh-TW" dirty="0" err="1" smtClean="0"/>
              <a:t>70KB</a:t>
            </a:r>
            <a:endParaRPr lang="en-US" altLang="zh-TW" dirty="0" smtClean="0"/>
          </a:p>
          <a:p>
            <a:pPr lvl="1"/>
            <a:r>
              <a:rPr lang="zh-TW" altLang="en-US" dirty="0" smtClean="0"/>
              <a:t>所</a:t>
            </a:r>
            <a:r>
              <a:rPr lang="zh-TW" altLang="en-US" dirty="0"/>
              <a:t>建立的符號表有</a:t>
            </a:r>
            <a:r>
              <a:rPr lang="en-US" altLang="zh-TW" dirty="0" err="1" smtClean="0"/>
              <a:t>20KB</a:t>
            </a:r>
            <a:endParaRPr lang="en-US" altLang="zh-TW" dirty="0" smtClean="0"/>
          </a:p>
          <a:p>
            <a:pPr lvl="1"/>
            <a:r>
              <a:rPr lang="zh-TW" altLang="en-US" dirty="0" smtClean="0"/>
              <a:t>會</a:t>
            </a:r>
            <a:r>
              <a:rPr lang="zh-TW" altLang="en-US" dirty="0"/>
              <a:t>被呼叫到的常式有</a:t>
            </a:r>
            <a:r>
              <a:rPr lang="en-US" altLang="zh-TW" dirty="0" err="1" smtClean="0"/>
              <a:t>30KB</a:t>
            </a:r>
            <a:endParaRPr lang="en-US" altLang="zh-TW" dirty="0" smtClean="0"/>
          </a:p>
          <a:p>
            <a:r>
              <a:rPr lang="zh-TW" altLang="en-US" dirty="0" smtClean="0"/>
              <a:t>一</a:t>
            </a:r>
            <a:r>
              <a:rPr lang="zh-TW" altLang="en-US" dirty="0"/>
              <a:t>共有</a:t>
            </a:r>
            <a:r>
              <a:rPr lang="en-US" altLang="zh-TW" dirty="0" err="1"/>
              <a:t>200KB</a:t>
            </a:r>
            <a:r>
              <a:rPr lang="zh-TW" altLang="en-US" dirty="0" smtClean="0"/>
              <a:t>。假設</a:t>
            </a:r>
            <a:r>
              <a:rPr lang="zh-TW" altLang="en-US" dirty="0"/>
              <a:t>記憶體只有</a:t>
            </a:r>
            <a:r>
              <a:rPr lang="en-US" altLang="zh-TW" dirty="0" err="1"/>
              <a:t>150KB</a:t>
            </a:r>
            <a:r>
              <a:rPr lang="zh-TW" altLang="en-US" dirty="0" smtClean="0"/>
              <a:t>，可採用</a:t>
            </a:r>
            <a:r>
              <a:rPr lang="zh-TW" altLang="en-US" u="sng" dirty="0" smtClean="0"/>
              <a:t>覆蓋</a:t>
            </a:r>
            <a:r>
              <a:rPr lang="zh-TW" altLang="en-US" dirty="0" smtClean="0"/>
              <a:t>技術。</a:t>
            </a:r>
            <a:endParaRPr lang="en-US" altLang="zh-TW" dirty="0" smtClean="0"/>
          </a:p>
        </p:txBody>
      </p:sp>
    </p:spTree>
    <p:extLst>
      <p:ext uri="{BB962C8B-B14F-4D97-AF65-F5344CB8AC3E}">
        <p14:creationId xmlns:p14="http://schemas.microsoft.com/office/powerpoint/2010/main" val="11894684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smtClean="0"/>
              <a:t>覆蓋</a:t>
            </a:r>
            <a:endParaRPr lang="zh-TW" altLang="en-US" dirty="0"/>
          </a:p>
        </p:txBody>
      </p:sp>
      <p:sp>
        <p:nvSpPr>
          <p:cNvPr id="4" name="內容版面配置區 3"/>
          <p:cNvSpPr>
            <a:spLocks noGrp="1"/>
          </p:cNvSpPr>
          <p:nvPr>
            <p:ph idx="1"/>
          </p:nvPr>
        </p:nvSpPr>
        <p:spPr/>
        <p:txBody>
          <a:bodyPr>
            <a:normAutofit lnSpcReduction="10000"/>
          </a:bodyPr>
          <a:lstStyle/>
          <a:p>
            <a:pPr marL="0" indent="0">
              <a:buNone/>
            </a:pPr>
            <a:r>
              <a:rPr lang="zh-TW" altLang="en-US" dirty="0" smtClean="0"/>
              <a:t>除了</a:t>
            </a:r>
            <a:r>
              <a:rPr lang="zh-TW" altLang="en-US" dirty="0"/>
              <a:t>符號表和常式會一直用到之外，第</a:t>
            </a:r>
            <a:r>
              <a:rPr lang="en-US" altLang="zh-TW" dirty="0"/>
              <a:t>1</a:t>
            </a:r>
            <a:r>
              <a:rPr lang="zh-TW" altLang="en-US" dirty="0"/>
              <a:t>次處理的程式碼跟第</a:t>
            </a:r>
            <a:r>
              <a:rPr lang="en-US" altLang="zh-TW" dirty="0"/>
              <a:t>2</a:t>
            </a:r>
            <a:r>
              <a:rPr lang="zh-TW" altLang="en-US" dirty="0"/>
              <a:t>次處理的程式碼分別獨立使用一次，</a:t>
            </a:r>
            <a:r>
              <a:rPr lang="zh-TW" altLang="en-US" dirty="0" smtClean="0"/>
              <a:t>因此：</a:t>
            </a:r>
            <a:endParaRPr lang="en-US" altLang="zh-TW" dirty="0" smtClean="0"/>
          </a:p>
          <a:p>
            <a:r>
              <a:rPr lang="zh-TW" altLang="en-US" dirty="0"/>
              <a:t>第</a:t>
            </a:r>
            <a:r>
              <a:rPr lang="en-US" altLang="zh-TW" dirty="0"/>
              <a:t>1</a:t>
            </a:r>
            <a:r>
              <a:rPr lang="zh-TW" altLang="en-US" dirty="0"/>
              <a:t>次</a:t>
            </a:r>
            <a:r>
              <a:rPr lang="zh-TW" altLang="en-US" dirty="0" smtClean="0"/>
              <a:t>處理：第</a:t>
            </a:r>
            <a:r>
              <a:rPr lang="en-US" altLang="zh-TW" dirty="0"/>
              <a:t>1</a:t>
            </a:r>
            <a:r>
              <a:rPr lang="zh-TW" altLang="en-US" dirty="0"/>
              <a:t>次載入符號表、常式、第</a:t>
            </a:r>
            <a:r>
              <a:rPr lang="en-US" altLang="zh-TW" dirty="0"/>
              <a:t>1</a:t>
            </a:r>
            <a:r>
              <a:rPr lang="zh-TW" altLang="en-US" dirty="0"/>
              <a:t>次處理的程式碼、再加上覆蓋所使用到的覆蓋驅動程式</a:t>
            </a:r>
            <a:r>
              <a:rPr lang="en-US" altLang="zh-TW" dirty="0"/>
              <a:t>(</a:t>
            </a:r>
            <a:r>
              <a:rPr lang="en-US" altLang="zh-TW" dirty="0" err="1"/>
              <a:t>10KB</a:t>
            </a:r>
            <a:r>
              <a:rPr lang="en-US" altLang="zh-TW" dirty="0"/>
              <a:t>)</a:t>
            </a:r>
            <a:r>
              <a:rPr lang="zh-TW" altLang="en-US" dirty="0" smtClean="0"/>
              <a:t>，一共</a:t>
            </a:r>
            <a:r>
              <a:rPr lang="zh-TW" altLang="en-US" dirty="0"/>
              <a:t>是</a:t>
            </a:r>
            <a:r>
              <a:rPr lang="en-US" altLang="zh-TW" dirty="0" err="1" smtClean="0"/>
              <a:t>140KB</a:t>
            </a:r>
            <a:r>
              <a:rPr lang="zh-TW" altLang="en-US" dirty="0" smtClean="0"/>
              <a:t>。</a:t>
            </a:r>
            <a:endParaRPr lang="en-US" altLang="zh-TW" dirty="0" smtClean="0"/>
          </a:p>
          <a:p>
            <a:r>
              <a:rPr lang="zh-TW" altLang="en-US" dirty="0"/>
              <a:t>第</a:t>
            </a:r>
            <a:r>
              <a:rPr lang="en-US" altLang="zh-TW" dirty="0"/>
              <a:t>2</a:t>
            </a:r>
            <a:r>
              <a:rPr lang="zh-TW" altLang="en-US" dirty="0"/>
              <a:t>次</a:t>
            </a:r>
            <a:r>
              <a:rPr lang="zh-TW" altLang="en-US" dirty="0" smtClean="0"/>
              <a:t>處理：跳</a:t>
            </a:r>
            <a:r>
              <a:rPr lang="zh-TW" altLang="en-US" dirty="0"/>
              <a:t>到重疊驅動程式，把第</a:t>
            </a:r>
            <a:r>
              <a:rPr lang="en-US" altLang="zh-TW" dirty="0"/>
              <a:t>2</a:t>
            </a:r>
            <a:r>
              <a:rPr lang="zh-TW" altLang="en-US" dirty="0"/>
              <a:t>次處理程式碼覆蓋在第</a:t>
            </a:r>
            <a:r>
              <a:rPr lang="en-US" altLang="zh-TW" dirty="0"/>
              <a:t>1</a:t>
            </a:r>
            <a:r>
              <a:rPr lang="zh-TW" altLang="en-US" dirty="0"/>
              <a:t>次</a:t>
            </a:r>
            <a:r>
              <a:rPr lang="zh-TW" altLang="en-US" dirty="0" smtClean="0"/>
              <a:t>處理</a:t>
            </a:r>
            <a:r>
              <a:rPr lang="zh-TW" altLang="en-US" dirty="0"/>
              <a:t>程式碼的區塊上，然後控制權交給第</a:t>
            </a:r>
            <a:r>
              <a:rPr lang="en-US" altLang="zh-TW" dirty="0"/>
              <a:t>2</a:t>
            </a:r>
            <a:r>
              <a:rPr lang="zh-TW" altLang="en-US" dirty="0"/>
              <a:t>次處理程式碼</a:t>
            </a:r>
            <a:r>
              <a:rPr lang="zh-TW" altLang="en-US" dirty="0" smtClean="0"/>
              <a:t>，第</a:t>
            </a:r>
            <a:r>
              <a:rPr lang="en-US" altLang="zh-TW" dirty="0"/>
              <a:t>2</a:t>
            </a:r>
            <a:r>
              <a:rPr lang="zh-TW" altLang="en-US" dirty="0"/>
              <a:t>次的程式大小也只有</a:t>
            </a:r>
            <a:r>
              <a:rPr lang="en-US" altLang="zh-TW" dirty="0" err="1" smtClean="0"/>
              <a:t>130KB</a:t>
            </a:r>
            <a:r>
              <a:rPr lang="zh-TW" altLang="en-US" dirty="0" smtClean="0"/>
              <a:t>。</a:t>
            </a:r>
            <a:endParaRPr lang="zh-TW" altLang="en-US" dirty="0"/>
          </a:p>
          <a:p>
            <a:endParaRPr lang="zh-TW" altLang="en-US" dirty="0"/>
          </a:p>
        </p:txBody>
      </p:sp>
    </p:spTree>
    <p:extLst>
      <p:ext uri="{BB962C8B-B14F-4D97-AF65-F5344CB8AC3E}">
        <p14:creationId xmlns:p14="http://schemas.microsoft.com/office/powerpoint/2010/main" val="223960862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089650" y="5139190"/>
            <a:ext cx="5265585" cy="369332"/>
          </a:xfrm>
          <a:prstGeom prst="rect">
            <a:avLst/>
          </a:prstGeom>
          <a:solidFill>
            <a:schemeClr val="accent3">
              <a:lumMod val="50000"/>
            </a:schemeClr>
          </a:solidFill>
        </p:spPr>
        <p:txBody>
          <a:bodyPr wrap="square">
            <a:spAutoFit/>
          </a:bodyPr>
          <a:lstStyle/>
          <a:p>
            <a:r>
              <a:rPr lang="zh-TW" altLang="en-US" b="1" dirty="0">
                <a:solidFill>
                  <a:schemeClr val="bg1"/>
                </a:solidFill>
                <a:latin typeface="微軟正黑體" pitchFamily="34" charset="-120"/>
                <a:ea typeface="微軟正黑體" pitchFamily="34" charset="-120"/>
              </a:rPr>
              <a:t>利用覆蓋的方式使大小大於記憶體的程式得以執行</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117" y="953725"/>
            <a:ext cx="59626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2462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smtClean="0"/>
              <a:t>置換</a:t>
            </a:r>
            <a:endParaRPr lang="zh-TW" altLang="en-US" dirty="0"/>
          </a:p>
        </p:txBody>
      </p:sp>
      <p:sp>
        <p:nvSpPr>
          <p:cNvPr id="4" name="內容版面配置區 3"/>
          <p:cNvSpPr>
            <a:spLocks noGrp="1"/>
          </p:cNvSpPr>
          <p:nvPr>
            <p:ph idx="1"/>
          </p:nvPr>
        </p:nvSpPr>
        <p:spPr/>
        <p:txBody>
          <a:bodyPr/>
          <a:lstStyle/>
          <a:p>
            <a:r>
              <a:rPr lang="zh-TW" altLang="en-US" dirty="0" smtClean="0"/>
              <a:t>程序</a:t>
            </a:r>
            <a:r>
              <a:rPr lang="zh-TW" altLang="en-US" dirty="0"/>
              <a:t>可能會在記憶體與磁碟之間</a:t>
            </a:r>
            <a:r>
              <a:rPr lang="zh-TW" altLang="en-US" dirty="0">
                <a:solidFill>
                  <a:srgbClr val="C00000"/>
                </a:solidFill>
              </a:rPr>
              <a:t>置換</a:t>
            </a:r>
            <a:r>
              <a:rPr lang="en-US" altLang="zh-TW" dirty="0"/>
              <a:t>(swapping)</a:t>
            </a:r>
            <a:r>
              <a:rPr lang="zh-TW" altLang="en-US" dirty="0"/>
              <a:t>備份儲存</a:t>
            </a:r>
            <a:r>
              <a:rPr lang="zh-TW" altLang="en-US" dirty="0" smtClean="0"/>
              <a:t>。</a:t>
            </a:r>
            <a:endParaRPr lang="en-US" altLang="zh-TW" dirty="0" smtClean="0"/>
          </a:p>
          <a:p>
            <a:endParaRPr lang="zh-TW" altLang="en-US" dirty="0"/>
          </a:p>
        </p:txBody>
      </p:sp>
      <p:sp>
        <p:nvSpPr>
          <p:cNvPr id="6" name="矩形 5"/>
          <p:cNvSpPr/>
          <p:nvPr/>
        </p:nvSpPr>
        <p:spPr>
          <a:xfrm>
            <a:off x="1033177" y="5319210"/>
            <a:ext cx="3061086" cy="646331"/>
          </a:xfrm>
          <a:prstGeom prst="rect">
            <a:avLst/>
          </a:prstGeom>
          <a:solidFill>
            <a:schemeClr val="accent2"/>
          </a:solidFill>
        </p:spPr>
        <p:txBody>
          <a:bodyPr wrap="square">
            <a:spAutoFit/>
          </a:bodyPr>
          <a:lstStyle/>
          <a:p>
            <a:r>
              <a:rPr lang="zh-TW" altLang="en-US" b="1" dirty="0">
                <a:solidFill>
                  <a:schemeClr val="bg1"/>
                </a:solidFill>
                <a:latin typeface="微軟正黑體" pitchFamily="34" charset="-120"/>
                <a:ea typeface="微軟正黑體" pitchFamily="34" charset="-120"/>
              </a:rPr>
              <a:t>利用磁碟當作備份的儲存體，用以置換兩個程序</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2873157"/>
            <a:ext cx="4765573" cy="324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2892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smtClean="0"/>
              <a:t>置換</a:t>
            </a:r>
            <a:endParaRPr lang="zh-TW" altLang="en-US" dirty="0"/>
          </a:p>
        </p:txBody>
      </p:sp>
      <p:sp>
        <p:nvSpPr>
          <p:cNvPr id="4" name="內容版面配置區 3"/>
          <p:cNvSpPr>
            <a:spLocks noGrp="1"/>
          </p:cNvSpPr>
          <p:nvPr>
            <p:ph idx="1"/>
          </p:nvPr>
        </p:nvSpPr>
        <p:spPr/>
        <p:txBody>
          <a:bodyPr>
            <a:normAutofit/>
          </a:bodyPr>
          <a:lstStyle/>
          <a:p>
            <a:r>
              <a:rPr lang="zh-TW" altLang="en-US" dirty="0" smtClean="0"/>
              <a:t>可搭配</a:t>
            </a:r>
            <a:r>
              <a:rPr lang="zh-TW" altLang="en-US" u="sng" dirty="0"/>
              <a:t>優先順序排班</a:t>
            </a:r>
            <a:r>
              <a:rPr lang="zh-TW" altLang="en-US" dirty="0"/>
              <a:t>來使用</a:t>
            </a:r>
            <a:r>
              <a:rPr lang="zh-TW" altLang="en-US" dirty="0" smtClean="0"/>
              <a:t>，當較</a:t>
            </a:r>
            <a:r>
              <a:rPr lang="zh-TW" altLang="en-US" dirty="0"/>
              <a:t>高優先</a:t>
            </a:r>
            <a:r>
              <a:rPr lang="zh-TW" altLang="en-US" dirty="0" smtClean="0"/>
              <a:t>順序程序到來，</a:t>
            </a:r>
            <a:r>
              <a:rPr lang="zh-TW" altLang="en-US" dirty="0"/>
              <a:t>低優先順序的程序就先置換到</a:t>
            </a:r>
            <a:r>
              <a:rPr lang="zh-TW" altLang="en-US" dirty="0" smtClean="0"/>
              <a:t>磁碟，等高</a:t>
            </a:r>
            <a:r>
              <a:rPr lang="zh-TW" altLang="en-US" dirty="0"/>
              <a:t>優先順序</a:t>
            </a:r>
            <a:r>
              <a:rPr lang="zh-TW" altLang="en-US" dirty="0" smtClean="0"/>
              <a:t>結束執行，</a:t>
            </a:r>
            <a:r>
              <a:rPr lang="zh-TW" altLang="en-US" dirty="0"/>
              <a:t>再置換</a:t>
            </a:r>
            <a:r>
              <a:rPr lang="zh-TW" altLang="en-US" dirty="0" smtClean="0"/>
              <a:t>低</a:t>
            </a:r>
            <a:r>
              <a:rPr lang="zh-TW" altLang="en-US" dirty="0"/>
              <a:t>優先</a:t>
            </a:r>
            <a:r>
              <a:rPr lang="zh-TW" altLang="en-US" dirty="0" smtClean="0"/>
              <a:t>順序程序進來。</a:t>
            </a:r>
            <a:endParaRPr lang="en-US" altLang="zh-TW" dirty="0" smtClean="0"/>
          </a:p>
          <a:p>
            <a:r>
              <a:rPr lang="zh-TW" altLang="en-US" dirty="0" smtClean="0"/>
              <a:t>由於</a:t>
            </a:r>
            <a:r>
              <a:rPr lang="zh-TW" altLang="en-US" dirty="0"/>
              <a:t>程序在記憶體上進進出出，</a:t>
            </a:r>
            <a:r>
              <a:rPr lang="zh-TW" altLang="en-US" dirty="0" smtClean="0"/>
              <a:t>因此也</a:t>
            </a:r>
            <a:r>
              <a:rPr lang="zh-TW" altLang="en-US" dirty="0"/>
              <a:t>被稱作「</a:t>
            </a:r>
            <a:r>
              <a:rPr lang="zh-TW" altLang="en-US" dirty="0">
                <a:solidFill>
                  <a:srgbClr val="C00000"/>
                </a:solidFill>
              </a:rPr>
              <a:t>轉進轉出</a:t>
            </a:r>
            <a:r>
              <a:rPr lang="en-US" altLang="zh-TW" dirty="0"/>
              <a:t>(roll-in-roll-out)</a:t>
            </a:r>
            <a:r>
              <a:rPr lang="zh-TW" altLang="en-US" dirty="0"/>
              <a:t>」方式</a:t>
            </a:r>
            <a:r>
              <a:rPr lang="zh-TW" altLang="en-US" dirty="0" smtClean="0"/>
              <a:t>。</a:t>
            </a:r>
            <a:endParaRPr lang="en-US" altLang="zh-TW" dirty="0" smtClean="0"/>
          </a:p>
          <a:p>
            <a:r>
              <a:rPr lang="zh-TW" altLang="en-US" dirty="0" smtClean="0"/>
              <a:t>原則上</a:t>
            </a:r>
            <a:r>
              <a:rPr lang="zh-TW" altLang="en-US" dirty="0"/>
              <a:t>，任一時間點應該都要有一程序在記憶體中被</a:t>
            </a:r>
            <a:r>
              <a:rPr lang="zh-TW" altLang="en-US" dirty="0" smtClean="0"/>
              <a:t>執行。</a:t>
            </a:r>
            <a:endParaRPr lang="zh-TW" altLang="en-US" dirty="0"/>
          </a:p>
          <a:p>
            <a:endParaRPr lang="zh-TW" altLang="en-US" dirty="0"/>
          </a:p>
        </p:txBody>
      </p:sp>
    </p:spTree>
    <p:extLst>
      <p:ext uri="{BB962C8B-B14F-4D97-AF65-F5344CB8AC3E}">
        <p14:creationId xmlns:p14="http://schemas.microsoft.com/office/powerpoint/2010/main" val="820440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normAutofit/>
          </a:bodyPr>
          <a:lstStyle/>
          <a:p>
            <a:r>
              <a:rPr lang="zh-TW" altLang="en-US" dirty="0" smtClean="0"/>
              <a:t>置換</a:t>
            </a:r>
            <a:endParaRPr lang="zh-TW" altLang="en-US" dirty="0"/>
          </a:p>
        </p:txBody>
      </p:sp>
      <p:sp>
        <p:nvSpPr>
          <p:cNvPr id="4" name="內容版面配置區 3"/>
          <p:cNvSpPr>
            <a:spLocks noGrp="1"/>
          </p:cNvSpPr>
          <p:nvPr>
            <p:ph idx="1"/>
          </p:nvPr>
        </p:nvSpPr>
        <p:spPr/>
        <p:txBody>
          <a:bodyPr>
            <a:normAutofit/>
          </a:bodyPr>
          <a:lstStyle/>
          <a:p>
            <a:r>
              <a:rPr lang="zh-TW" altLang="en-US" dirty="0" smtClean="0"/>
              <a:t>置換</a:t>
            </a:r>
            <a:r>
              <a:rPr lang="zh-TW" altLang="en-US" dirty="0"/>
              <a:t>方式中使用洋蔥皮</a:t>
            </a:r>
            <a:r>
              <a:rPr lang="zh-TW" altLang="en-US" dirty="0" smtClean="0"/>
              <a:t>演算法：</a:t>
            </a:r>
            <a:endParaRPr lang="zh-TW" altLang="en-US" dirty="0"/>
          </a:p>
          <a:p>
            <a:endParaRPr lang="zh-TW" alt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610" y="2820988"/>
            <a:ext cx="6819900"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32219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4-5 </a:t>
            </a:r>
            <a:r>
              <a:rPr lang="zh-TW" altLang="en-US" dirty="0"/>
              <a:t>檔案系統</a:t>
            </a:r>
          </a:p>
        </p:txBody>
      </p:sp>
      <p:sp>
        <p:nvSpPr>
          <p:cNvPr id="5" name="內容版面配置區 4"/>
          <p:cNvSpPr>
            <a:spLocks noGrp="1"/>
          </p:cNvSpPr>
          <p:nvPr>
            <p:ph idx="1"/>
          </p:nvPr>
        </p:nvSpPr>
        <p:spPr/>
        <p:txBody>
          <a:bodyPr/>
          <a:lstStyle/>
          <a:p>
            <a:r>
              <a:rPr lang="zh-TW" altLang="en-US" dirty="0" smtClean="0"/>
              <a:t>檔案</a:t>
            </a:r>
            <a:r>
              <a:rPr lang="zh-TW" altLang="en-US" dirty="0"/>
              <a:t>系統，是指負責存取和管理檔案資料的軟體。</a:t>
            </a:r>
          </a:p>
          <a:p>
            <a:r>
              <a:rPr lang="zh-TW" altLang="en-US" dirty="0" smtClean="0"/>
              <a:t>對使用者</a:t>
            </a:r>
            <a:r>
              <a:rPr lang="zh-TW" altLang="en-US" dirty="0"/>
              <a:t>而言，檔案系統應該要具有操作簡單、安全可靠、能夠共享或是保密等</a:t>
            </a:r>
            <a:r>
              <a:rPr lang="zh-TW" altLang="en-US" dirty="0" smtClean="0"/>
              <a:t>特性。</a:t>
            </a:r>
            <a:endParaRPr lang="en-US" altLang="zh-TW" dirty="0" smtClean="0"/>
          </a:p>
          <a:p>
            <a:r>
              <a:rPr lang="zh-TW" altLang="en-US" dirty="0" smtClean="0"/>
              <a:t>對作業系統</a:t>
            </a:r>
            <a:r>
              <a:rPr lang="zh-TW" altLang="en-US" dirty="0"/>
              <a:t>而言</a:t>
            </a:r>
            <a:r>
              <a:rPr lang="zh-TW" altLang="en-US" dirty="0" smtClean="0"/>
              <a:t>，</a:t>
            </a:r>
            <a:r>
              <a:rPr lang="zh-TW" altLang="en-US" dirty="0"/>
              <a:t>檔案系統</a:t>
            </a:r>
            <a:r>
              <a:rPr lang="zh-TW" altLang="en-US" dirty="0" smtClean="0"/>
              <a:t>要</a:t>
            </a:r>
            <a:r>
              <a:rPr lang="zh-TW" altLang="en-US" dirty="0"/>
              <a:t>能管好檔案使用空間，使存取更有效率等</a:t>
            </a:r>
            <a:r>
              <a:rPr lang="zh-TW" altLang="en-US" dirty="0" smtClean="0"/>
              <a:t>。</a:t>
            </a:r>
            <a:endParaRPr lang="en-US" altLang="zh-TW" dirty="0" smtClean="0"/>
          </a:p>
          <a:p>
            <a:r>
              <a:rPr lang="zh-TW" altLang="en-US" dirty="0" smtClean="0"/>
              <a:t>檔案</a:t>
            </a:r>
            <a:r>
              <a:rPr lang="zh-TW" altLang="en-US" dirty="0"/>
              <a:t>系統中</a:t>
            </a:r>
            <a:r>
              <a:rPr lang="zh-TW" altLang="en-US" dirty="0" smtClean="0"/>
              <a:t>，最</a:t>
            </a:r>
            <a:r>
              <a:rPr lang="zh-TW" altLang="en-US" dirty="0"/>
              <a:t>重要的兩個部分就是</a:t>
            </a:r>
            <a:r>
              <a:rPr lang="zh-TW" altLang="en-US" dirty="0">
                <a:solidFill>
                  <a:srgbClr val="0070C0"/>
                </a:solidFill>
              </a:rPr>
              <a:t>檔案</a:t>
            </a:r>
            <a:r>
              <a:rPr lang="zh-TW" altLang="en-US" dirty="0"/>
              <a:t>與</a:t>
            </a:r>
            <a:r>
              <a:rPr lang="zh-TW" altLang="en-US" dirty="0">
                <a:solidFill>
                  <a:srgbClr val="0070C0"/>
                </a:solidFill>
              </a:rPr>
              <a:t>目錄結構</a:t>
            </a:r>
            <a:r>
              <a:rPr lang="zh-TW" altLang="en-US" dirty="0"/>
              <a:t>。</a:t>
            </a:r>
          </a:p>
          <a:p>
            <a:endParaRPr lang="zh-TW" altLang="en-US" dirty="0"/>
          </a:p>
        </p:txBody>
      </p:sp>
    </p:spTree>
    <p:extLst>
      <p:ext uri="{BB962C8B-B14F-4D97-AF65-F5344CB8AC3E}">
        <p14:creationId xmlns:p14="http://schemas.microsoft.com/office/powerpoint/2010/main" val="1732569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a:t>作業系統負責的工作</a:t>
            </a:r>
          </a:p>
        </p:txBody>
      </p:sp>
      <p:grpSp>
        <p:nvGrpSpPr>
          <p:cNvPr id="5" name="组合 11"/>
          <p:cNvGrpSpPr>
            <a:grpSpLocks/>
          </p:cNvGrpSpPr>
          <p:nvPr/>
        </p:nvGrpSpPr>
        <p:grpSpPr bwMode="auto">
          <a:xfrm>
            <a:off x="2464196" y="1989138"/>
            <a:ext cx="4185465" cy="3983061"/>
            <a:chOff x="5697232" y="1567389"/>
            <a:chExt cx="4720835" cy="4597915"/>
          </a:xfrm>
        </p:grpSpPr>
        <p:grpSp>
          <p:nvGrpSpPr>
            <p:cNvPr id="6" name="组合 12"/>
            <p:cNvGrpSpPr>
              <a:grpSpLocks/>
            </p:cNvGrpSpPr>
            <p:nvPr/>
          </p:nvGrpSpPr>
          <p:grpSpPr bwMode="auto">
            <a:xfrm>
              <a:off x="5740822" y="1567389"/>
              <a:ext cx="4677245" cy="4597915"/>
              <a:chOff x="513871" y="2189173"/>
              <a:chExt cx="4677245" cy="4597915"/>
            </a:xfrm>
          </p:grpSpPr>
          <p:sp>
            <p:nvSpPr>
              <p:cNvPr id="12" name="Ellipse 11"/>
              <p:cNvSpPr/>
              <p:nvPr/>
            </p:nvSpPr>
            <p:spPr>
              <a:xfrm>
                <a:off x="1829068" y="3601719"/>
                <a:ext cx="2015959" cy="2015655"/>
              </a:xfrm>
              <a:prstGeom prst="ellips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zh-TW" altLang="en-US" sz="2000" b="1" dirty="0">
                    <a:latin typeface="微軟正黑體" pitchFamily="34" charset="-120"/>
                    <a:ea typeface="微軟正黑體" pitchFamily="34" charset="-120"/>
                  </a:rPr>
                  <a:t>作業系統</a:t>
                </a:r>
                <a:endParaRPr lang="zh-CN" altLang="en-US" sz="2000" b="1" dirty="0">
                  <a:solidFill>
                    <a:schemeClr val="bg1"/>
                  </a:solidFill>
                  <a:latin typeface="微軟正黑體" pitchFamily="34" charset="-120"/>
                  <a:ea typeface="微軟正黑體" pitchFamily="34" charset="-120"/>
                </a:endParaRPr>
              </a:p>
            </p:txBody>
          </p:sp>
          <p:grpSp>
            <p:nvGrpSpPr>
              <p:cNvPr id="13" name="Groupe 6"/>
              <p:cNvGrpSpPr>
                <a:grpSpLocks/>
              </p:cNvGrpSpPr>
              <p:nvPr/>
            </p:nvGrpSpPr>
            <p:grpSpPr bwMode="auto">
              <a:xfrm>
                <a:off x="513871" y="2189173"/>
                <a:ext cx="4677245" cy="4597915"/>
                <a:chOff x="1891684" y="1021838"/>
                <a:chExt cx="5346684" cy="5256000"/>
              </a:xfrm>
            </p:grpSpPr>
            <p:sp>
              <p:nvSpPr>
                <p:cNvPr id="14" name="Ellipse 1"/>
                <p:cNvSpPr>
                  <a:spLocks/>
                </p:cNvSpPr>
                <p:nvPr/>
              </p:nvSpPr>
              <p:spPr bwMode="auto">
                <a:xfrm>
                  <a:off x="3449603" y="1021838"/>
                  <a:ext cx="2203944" cy="1810269"/>
                </a:xfrm>
                <a:custGeom>
                  <a:avLst/>
                  <a:gdLst/>
                  <a:ahLst/>
                  <a:cxnLst>
                    <a:cxn ang="0">
                      <a:pos x="1354519" y="0"/>
                    </a:cxn>
                    <a:cxn ang="0">
                      <a:pos x="2709038" y="1354519"/>
                    </a:cxn>
                    <a:cxn ang="0">
                      <a:pos x="2391532" y="2225141"/>
                    </a:cxn>
                    <a:cxn ang="0">
                      <a:pos x="1370947" y="1844825"/>
                    </a:cxn>
                    <a:cxn ang="0">
                      <a:pos x="576781" y="2063055"/>
                    </a:cxn>
                    <a:cxn ang="0">
                      <a:pos x="16605" y="1555988"/>
                    </a:cxn>
                    <a:cxn ang="0">
                      <a:pos x="0" y="1354519"/>
                    </a:cxn>
                    <a:cxn ang="0">
                      <a:pos x="1354519" y="0"/>
                    </a:cxn>
                  </a:cxnLst>
                  <a:rect l="0" t="0" r="r" b="b"/>
                  <a:pathLst>
                    <a:path w="2709038" h="2225141">
                      <a:moveTo>
                        <a:pt x="1354519" y="0"/>
                      </a:moveTo>
                      <a:cubicBezTo>
                        <a:pt x="2102599" y="0"/>
                        <a:pt x="2709038" y="606439"/>
                        <a:pt x="2709038" y="1354519"/>
                      </a:cubicBezTo>
                      <a:cubicBezTo>
                        <a:pt x="2709038" y="1686182"/>
                        <a:pt x="2589836" y="1990004"/>
                        <a:pt x="2391532" y="2225141"/>
                      </a:cubicBezTo>
                      <a:cubicBezTo>
                        <a:pt x="2118271" y="1987777"/>
                        <a:pt x="1761303" y="1844825"/>
                        <a:pt x="1370947" y="1844825"/>
                      </a:cubicBezTo>
                      <a:cubicBezTo>
                        <a:pt x="1080693" y="1844825"/>
                        <a:pt x="808899" y="1923861"/>
                        <a:pt x="576781" y="2063055"/>
                      </a:cubicBezTo>
                      <a:cubicBezTo>
                        <a:pt x="446805" y="1848102"/>
                        <a:pt x="254756" y="1670088"/>
                        <a:pt x="16605" y="1555988"/>
                      </a:cubicBezTo>
                      <a:cubicBezTo>
                        <a:pt x="5092" y="1490427"/>
                        <a:pt x="0" y="1423068"/>
                        <a:pt x="0" y="1354519"/>
                      </a:cubicBezTo>
                      <a:cubicBezTo>
                        <a:pt x="0" y="606439"/>
                        <a:pt x="606439" y="0"/>
                        <a:pt x="1354519" y="0"/>
                      </a:cubicBezTo>
                      <a:close/>
                    </a:path>
                  </a:pathLst>
                </a:custGeom>
                <a:gradFill rotWithShape="1">
                  <a:gsLst>
                    <a:gs pos="0">
                      <a:srgbClr val="537712"/>
                    </a:gs>
                    <a:gs pos="50000">
                      <a:srgbClr val="7AAD1F"/>
                    </a:gs>
                    <a:gs pos="100000">
                      <a:srgbClr val="92CE27"/>
                    </a:gs>
                  </a:gsLst>
                  <a:lin ang="162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5" name="Ellipse 2"/>
                <p:cNvSpPr>
                  <a:spLocks/>
                </p:cNvSpPr>
                <p:nvPr/>
              </p:nvSpPr>
              <p:spPr bwMode="auto">
                <a:xfrm rot="1602816">
                  <a:off x="5245384" y="2203403"/>
                  <a:ext cx="1992984" cy="2198981"/>
                </a:xfrm>
                <a:custGeom>
                  <a:avLst/>
                  <a:gdLst/>
                  <a:ahLst/>
                  <a:cxnLst>
                    <a:cxn ang="0">
                      <a:pos x="449568" y="163483"/>
                    </a:cxn>
                    <a:cxn ang="0">
                      <a:pos x="1095212" y="0"/>
                    </a:cxn>
                    <a:cxn ang="0">
                      <a:pos x="2449731" y="1354519"/>
                    </a:cxn>
                    <a:cxn ang="0">
                      <a:pos x="1216034" y="2702937"/>
                    </a:cxn>
                    <a:cxn ang="0">
                      <a:pos x="1053489" y="2115701"/>
                    </a:cxn>
                    <a:cxn ang="0">
                      <a:pos x="33278" y="1301846"/>
                    </a:cxn>
                    <a:cxn ang="0">
                      <a:pos x="0" y="559782"/>
                    </a:cxn>
                    <a:cxn ang="0">
                      <a:pos x="449568" y="163483"/>
                    </a:cxn>
                  </a:cxnLst>
                  <a:rect l="0" t="0" r="r" b="b"/>
                  <a:pathLst>
                    <a:path w="2449731" h="2702937">
                      <a:moveTo>
                        <a:pt x="449568" y="163483"/>
                      </a:moveTo>
                      <a:cubicBezTo>
                        <a:pt x="641494" y="59222"/>
                        <a:pt x="861437" y="0"/>
                        <a:pt x="1095212" y="0"/>
                      </a:cubicBezTo>
                      <a:cubicBezTo>
                        <a:pt x="1843292" y="0"/>
                        <a:pt x="2449731" y="606439"/>
                        <a:pt x="2449731" y="1354519"/>
                      </a:cubicBezTo>
                      <a:cubicBezTo>
                        <a:pt x="2449731" y="2061857"/>
                        <a:pt x="1907549" y="2642562"/>
                        <a:pt x="1216034" y="2702937"/>
                      </a:cubicBezTo>
                      <a:cubicBezTo>
                        <a:pt x="1201866" y="2504104"/>
                        <a:pt x="1148670" y="2304837"/>
                        <a:pt x="1053489" y="2115701"/>
                      </a:cubicBezTo>
                      <a:cubicBezTo>
                        <a:pt x="840207" y="1691888"/>
                        <a:pt x="460456" y="1407066"/>
                        <a:pt x="33278" y="1301846"/>
                      </a:cubicBezTo>
                      <a:cubicBezTo>
                        <a:pt x="92387" y="1061969"/>
                        <a:pt x="83747" y="804960"/>
                        <a:pt x="0" y="559782"/>
                      </a:cubicBezTo>
                      <a:cubicBezTo>
                        <a:pt x="117373" y="395872"/>
                        <a:pt x="271398" y="260271"/>
                        <a:pt x="449568" y="163483"/>
                      </a:cubicBezTo>
                      <a:close/>
                    </a:path>
                  </a:pathLst>
                </a:custGeom>
                <a:gradFill rotWithShape="1">
                  <a:gsLst>
                    <a:gs pos="0">
                      <a:srgbClr val="9B8700"/>
                    </a:gs>
                    <a:gs pos="50000">
                      <a:srgbClr val="E0C300"/>
                    </a:gs>
                    <a:gs pos="100000">
                      <a:srgbClr val="FFE800"/>
                    </a:gs>
                  </a:gsLst>
                  <a:lin ang="189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6" name="Ellipse 4"/>
                <p:cNvSpPr>
                  <a:spLocks/>
                </p:cNvSpPr>
                <p:nvPr/>
              </p:nvSpPr>
              <p:spPr bwMode="auto">
                <a:xfrm rot="558114">
                  <a:off x="4468344" y="4240599"/>
                  <a:ext cx="2200599" cy="2037239"/>
                </a:xfrm>
                <a:custGeom>
                  <a:avLst/>
                  <a:gdLst/>
                  <a:ahLst/>
                  <a:cxnLst>
                    <a:cxn ang="0">
                      <a:pos x="1367525" y="32468"/>
                    </a:cxn>
                    <a:cxn ang="0">
                      <a:pos x="2064244" y="0"/>
                    </a:cxn>
                    <a:cxn ang="0">
                      <a:pos x="2704926" y="1149607"/>
                    </a:cxn>
                    <a:cxn ang="0">
                      <a:pos x="1350407" y="2504127"/>
                    </a:cxn>
                    <a:cxn ang="0">
                      <a:pos x="0" y="1231039"/>
                    </a:cxn>
                    <a:cxn ang="0">
                      <a:pos x="97064" y="1220133"/>
                    </a:cxn>
                    <a:cxn ang="0">
                      <a:pos x="1367525" y="32468"/>
                    </a:cxn>
                  </a:cxnLst>
                  <a:rect l="0" t="0" r="r" b="b"/>
                  <a:pathLst>
                    <a:path w="2704926" h="2504127">
                      <a:moveTo>
                        <a:pt x="1367525" y="32468"/>
                      </a:moveTo>
                      <a:cubicBezTo>
                        <a:pt x="1605267" y="85012"/>
                        <a:pt x="1844683" y="70520"/>
                        <a:pt x="2064244" y="0"/>
                      </a:cubicBezTo>
                      <a:cubicBezTo>
                        <a:pt x="2449205" y="237779"/>
                        <a:pt x="2704927" y="663830"/>
                        <a:pt x="2704926" y="1149607"/>
                      </a:cubicBezTo>
                      <a:cubicBezTo>
                        <a:pt x="2704926" y="1897687"/>
                        <a:pt x="2098487" y="2504128"/>
                        <a:pt x="1350407" y="2504127"/>
                      </a:cubicBezTo>
                      <a:cubicBezTo>
                        <a:pt x="629702" y="2504126"/>
                        <a:pt x="40461" y="1941260"/>
                        <a:pt x="0" y="1231039"/>
                      </a:cubicBezTo>
                      <a:lnTo>
                        <a:pt x="97064" y="1220133"/>
                      </a:lnTo>
                      <a:cubicBezTo>
                        <a:pt x="740755" y="1114702"/>
                        <a:pt x="1227934" y="630455"/>
                        <a:pt x="1367525" y="32468"/>
                      </a:cubicBezTo>
                      <a:close/>
                    </a:path>
                  </a:pathLst>
                </a:custGeom>
                <a:gradFill rotWithShape="1">
                  <a:gsLst>
                    <a:gs pos="0">
                      <a:srgbClr val="954B00"/>
                    </a:gs>
                    <a:gs pos="50000">
                      <a:srgbClr val="D67000"/>
                    </a:gs>
                    <a:gs pos="100000">
                      <a:srgbClr val="FF8600"/>
                    </a:gs>
                  </a:gsLst>
                  <a:lin ang="189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7" name="Ellipse 3"/>
                <p:cNvSpPr>
                  <a:spLocks/>
                </p:cNvSpPr>
                <p:nvPr/>
              </p:nvSpPr>
              <p:spPr bwMode="auto">
                <a:xfrm rot="2184403">
                  <a:off x="2349043" y="4411197"/>
                  <a:ext cx="2203944" cy="1831079"/>
                </a:xfrm>
                <a:custGeom>
                  <a:avLst/>
                  <a:gdLst/>
                  <a:ahLst/>
                  <a:cxnLst>
                    <a:cxn ang="0">
                      <a:pos x="340166" y="0"/>
                    </a:cxn>
                    <a:cxn ang="0">
                      <a:pos x="2185723" y="111806"/>
                    </a:cxn>
                    <a:cxn ang="0">
                      <a:pos x="2674383" y="595470"/>
                    </a:cxn>
                    <a:cxn ang="0">
                      <a:pos x="2709038" y="896202"/>
                    </a:cxn>
                    <a:cxn ang="0">
                      <a:pos x="1354519" y="2250721"/>
                    </a:cxn>
                    <a:cxn ang="0">
                      <a:pos x="0" y="896202"/>
                    </a:cxn>
                    <a:cxn ang="0">
                      <a:pos x="340166" y="0"/>
                    </a:cxn>
                  </a:cxnLst>
                  <a:rect l="0" t="0" r="r" b="b"/>
                  <a:pathLst>
                    <a:path w="2709038" h="2250721">
                      <a:moveTo>
                        <a:pt x="340166" y="0"/>
                      </a:moveTo>
                      <a:cubicBezTo>
                        <a:pt x="855174" y="431249"/>
                        <a:pt x="1605143" y="488839"/>
                        <a:pt x="2185723" y="111806"/>
                      </a:cubicBezTo>
                      <a:cubicBezTo>
                        <a:pt x="2307324" y="319312"/>
                        <a:pt x="2477458" y="482976"/>
                        <a:pt x="2674383" y="595470"/>
                      </a:cubicBezTo>
                      <a:cubicBezTo>
                        <a:pt x="2697442" y="692020"/>
                        <a:pt x="2709038" y="792757"/>
                        <a:pt x="2709038" y="896202"/>
                      </a:cubicBezTo>
                      <a:cubicBezTo>
                        <a:pt x="2709038" y="1644282"/>
                        <a:pt x="2102599" y="2250721"/>
                        <a:pt x="1354519" y="2250721"/>
                      </a:cubicBezTo>
                      <a:cubicBezTo>
                        <a:pt x="606439" y="2250721"/>
                        <a:pt x="0" y="1644282"/>
                        <a:pt x="0" y="896202"/>
                      </a:cubicBezTo>
                      <a:cubicBezTo>
                        <a:pt x="0" y="552248"/>
                        <a:pt x="128201" y="238237"/>
                        <a:pt x="340166" y="0"/>
                      </a:cubicBezTo>
                      <a:close/>
                    </a:path>
                  </a:pathLst>
                </a:custGeom>
                <a:gradFill rotWithShape="1">
                  <a:gsLst>
                    <a:gs pos="0">
                      <a:srgbClr val="880011"/>
                    </a:gs>
                    <a:gs pos="50000">
                      <a:srgbClr val="C4001E"/>
                    </a:gs>
                    <a:gs pos="100000">
                      <a:srgbClr val="EA0026"/>
                    </a:gs>
                  </a:gsLst>
                  <a:lin ang="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sp>
              <p:nvSpPr>
                <p:cNvPr id="18" name="Ellipse 5"/>
                <p:cNvSpPr>
                  <a:spLocks/>
                </p:cNvSpPr>
                <p:nvPr/>
              </p:nvSpPr>
              <p:spPr bwMode="auto">
                <a:xfrm rot="1112104">
                  <a:off x="1891684" y="2113562"/>
                  <a:ext cx="1806260" cy="2203944"/>
                </a:xfrm>
                <a:custGeom>
                  <a:avLst/>
                  <a:gdLst/>
                  <a:ahLst/>
                  <a:cxnLst>
                    <a:cxn ang="0">
                      <a:pos x="951727" y="60896"/>
                    </a:cxn>
                    <a:cxn ang="0">
                      <a:pos x="1354519" y="0"/>
                    </a:cxn>
                    <a:cxn ang="0">
                      <a:pos x="2220214" y="313028"/>
                    </a:cxn>
                    <a:cxn ang="0">
                      <a:pos x="1916237" y="1836252"/>
                    </a:cxn>
                    <a:cxn ang="0">
                      <a:pos x="2080225" y="2176965"/>
                    </a:cxn>
                    <a:cxn ang="0">
                      <a:pos x="1583502" y="2688234"/>
                    </a:cxn>
                    <a:cxn ang="0">
                      <a:pos x="1354519" y="2709038"/>
                    </a:cxn>
                    <a:cxn ang="0">
                      <a:pos x="0" y="1354519"/>
                    </a:cxn>
                    <a:cxn ang="0">
                      <a:pos x="951727" y="60896"/>
                    </a:cxn>
                  </a:cxnLst>
                  <a:rect l="0" t="0" r="r" b="b"/>
                  <a:pathLst>
                    <a:path w="2220214" h="2709038">
                      <a:moveTo>
                        <a:pt x="951727" y="60896"/>
                      </a:moveTo>
                      <a:cubicBezTo>
                        <a:pt x="1078969" y="21320"/>
                        <a:pt x="1214254" y="0"/>
                        <a:pt x="1354519" y="0"/>
                      </a:cubicBezTo>
                      <a:cubicBezTo>
                        <a:pt x="1683791" y="0"/>
                        <a:pt x="1985621" y="117490"/>
                        <a:pt x="2220214" y="313028"/>
                      </a:cubicBezTo>
                      <a:cubicBezTo>
                        <a:pt x="1867634" y="716622"/>
                        <a:pt x="1733553" y="1291377"/>
                        <a:pt x="1916237" y="1836252"/>
                      </a:cubicBezTo>
                      <a:cubicBezTo>
                        <a:pt x="1957396" y="1959016"/>
                        <a:pt x="2012300" y="2073297"/>
                        <a:pt x="2080225" y="2176965"/>
                      </a:cubicBezTo>
                      <a:cubicBezTo>
                        <a:pt x="1875040" y="2296436"/>
                        <a:pt x="1701884" y="2471390"/>
                        <a:pt x="1583502" y="2688234"/>
                      </a:cubicBezTo>
                      <a:cubicBezTo>
                        <a:pt x="1509242" y="2702423"/>
                        <a:pt x="1432653" y="2709038"/>
                        <a:pt x="1354519" y="2709038"/>
                      </a:cubicBezTo>
                      <a:cubicBezTo>
                        <a:pt x="606439" y="2709038"/>
                        <a:pt x="0" y="2102599"/>
                        <a:pt x="0" y="1354519"/>
                      </a:cubicBezTo>
                      <a:cubicBezTo>
                        <a:pt x="0" y="746704"/>
                        <a:pt x="400344" y="232394"/>
                        <a:pt x="951727" y="60896"/>
                      </a:cubicBezTo>
                      <a:close/>
                    </a:path>
                  </a:pathLst>
                </a:custGeom>
                <a:gradFill rotWithShape="1">
                  <a:gsLst>
                    <a:gs pos="0">
                      <a:srgbClr val="005A82"/>
                    </a:gs>
                    <a:gs pos="50000">
                      <a:srgbClr val="0085BC"/>
                    </a:gs>
                    <a:gs pos="100000">
                      <a:srgbClr val="009FE1"/>
                    </a:gs>
                  </a:gsLst>
                  <a:lin ang="10800000" scaled="1"/>
                </a:gradFill>
                <a:ln w="38100" cap="flat" cmpd="sng" algn="ctr">
                  <a:solidFill>
                    <a:schemeClr val="bg1"/>
                  </a:solidFill>
                  <a:prstDash val="solid"/>
                  <a:round/>
                  <a:headEnd type="none" w="med" len="med"/>
                  <a:tailEnd type="none" w="med" len="med"/>
                </a:ln>
              </p:spPr>
              <p:txBody>
                <a:bodyPr/>
                <a:lstStyle/>
                <a:p>
                  <a:endParaRPr lang="zh-CN" altLang="en-US">
                    <a:latin typeface="微軟正黑體" pitchFamily="34" charset="-120"/>
                    <a:ea typeface="微軟正黑體" pitchFamily="34" charset="-120"/>
                  </a:endParaRPr>
                </a:p>
              </p:txBody>
            </p:sp>
          </p:grpSp>
        </p:grpSp>
        <p:sp>
          <p:nvSpPr>
            <p:cNvPr id="7" name="Rectangle 8"/>
            <p:cNvSpPr/>
            <p:nvPr/>
          </p:nvSpPr>
          <p:spPr>
            <a:xfrm>
              <a:off x="7419527" y="1687439"/>
              <a:ext cx="1230211" cy="1172448"/>
            </a:xfrm>
            <a:prstGeom prst="rect">
              <a:avLst/>
            </a:prstGeom>
          </p:spPr>
          <p:txBody>
            <a:bodyPr anchor="ctr">
              <a:spAutoFit/>
            </a:bodyPr>
            <a:lstStyle/>
            <a:p>
              <a:pPr algn="ctr"/>
              <a:r>
                <a:rPr lang="zh-TW" altLang="en-US" sz="2000" b="1" dirty="0" smtClean="0">
                  <a:latin typeface="微軟正黑體" pitchFamily="34" charset="-120"/>
                  <a:ea typeface="微軟正黑體" pitchFamily="34" charset="-120"/>
                </a:rPr>
                <a:t>中央</a:t>
              </a:r>
              <a:endParaRPr lang="en-US" altLang="zh-TW" sz="2000" b="1" dirty="0" smtClean="0">
                <a:latin typeface="微軟正黑體" pitchFamily="34" charset="-120"/>
                <a:ea typeface="微軟正黑體" pitchFamily="34" charset="-120"/>
              </a:endParaRPr>
            </a:p>
            <a:p>
              <a:pPr algn="ctr"/>
              <a:r>
                <a:rPr lang="zh-TW" altLang="en-US" sz="2000" b="1" dirty="0" smtClean="0">
                  <a:latin typeface="微軟正黑體" pitchFamily="34" charset="-120"/>
                  <a:ea typeface="微軟正黑體" pitchFamily="34" charset="-120"/>
                </a:rPr>
                <a:t>處理器</a:t>
              </a:r>
              <a:r>
                <a:rPr lang="zh-TW" altLang="en-US" sz="2000" b="1" dirty="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8" name="Rectangle 9"/>
            <p:cNvSpPr/>
            <p:nvPr/>
          </p:nvSpPr>
          <p:spPr>
            <a:xfrm>
              <a:off x="9108487" y="3016545"/>
              <a:ext cx="1230211" cy="817160"/>
            </a:xfrm>
            <a:prstGeom prst="rect">
              <a:avLst/>
            </a:prstGeom>
          </p:spPr>
          <p:txBody>
            <a:bodyPr anchor="ctr">
              <a:spAutoFit/>
            </a:bodyPr>
            <a:lstStyle/>
            <a:p>
              <a:pPr algn="ctr"/>
              <a:r>
                <a:rPr lang="zh-TW" altLang="en-US" sz="2000" b="1" dirty="0" smtClean="0">
                  <a:latin typeface="微軟正黑體" pitchFamily="34" charset="-120"/>
                  <a:ea typeface="微軟正黑體" pitchFamily="34" charset="-120"/>
                </a:rPr>
                <a:t>檔案</a:t>
              </a:r>
              <a:endParaRPr lang="en-US" altLang="zh-TW" sz="2000" b="1" dirty="0" smtClean="0">
                <a:latin typeface="微軟正黑體" pitchFamily="34" charset="-120"/>
                <a:ea typeface="微軟正黑體" pitchFamily="34" charset="-120"/>
              </a:endParaRPr>
            </a:p>
            <a:p>
              <a:pPr algn="ctr"/>
              <a:r>
                <a:rPr lang="zh-TW" altLang="en-US" sz="2000" b="1" dirty="0" smtClean="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9" name="Rectangle 13"/>
            <p:cNvSpPr/>
            <p:nvPr/>
          </p:nvSpPr>
          <p:spPr>
            <a:xfrm>
              <a:off x="5697232" y="3016545"/>
              <a:ext cx="1501651" cy="817160"/>
            </a:xfrm>
            <a:prstGeom prst="rect">
              <a:avLst/>
            </a:prstGeom>
          </p:spPr>
          <p:txBody>
            <a:bodyPr anchor="ctr">
              <a:spAutoFit/>
            </a:bodyPr>
            <a:lstStyle/>
            <a:p>
              <a:pPr algn="ctr"/>
              <a:r>
                <a:rPr lang="zh-TW" altLang="en-US" sz="2000" b="1" dirty="0" smtClean="0">
                  <a:latin typeface="微軟正黑體" pitchFamily="34" charset="-120"/>
                  <a:ea typeface="微軟正黑體" pitchFamily="34" charset="-120"/>
                </a:rPr>
                <a:t>記憶體</a:t>
              </a:r>
              <a:endParaRPr lang="en-US" altLang="zh-TW" sz="2000" b="1" dirty="0" smtClean="0">
                <a:latin typeface="微軟正黑體" pitchFamily="34" charset="-120"/>
                <a:ea typeface="微軟正黑體" pitchFamily="34" charset="-120"/>
              </a:endParaRPr>
            </a:p>
            <a:p>
              <a:pPr algn="ctr"/>
              <a:r>
                <a:rPr lang="zh-TW" altLang="en-US" sz="2000" b="1" dirty="0" smtClean="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10" name="Rectangle 14"/>
            <p:cNvSpPr/>
            <p:nvPr/>
          </p:nvSpPr>
          <p:spPr>
            <a:xfrm>
              <a:off x="6487742" y="4936180"/>
              <a:ext cx="1379051" cy="817160"/>
            </a:xfrm>
            <a:prstGeom prst="rect">
              <a:avLst/>
            </a:prstGeom>
          </p:spPr>
          <p:txBody>
            <a:bodyPr wrap="square" anchor="ctr">
              <a:spAutoFit/>
            </a:bodyPr>
            <a:lstStyle/>
            <a:p>
              <a:pPr algn="ctr"/>
              <a:r>
                <a:rPr lang="zh-TW" altLang="en-US" sz="2000" b="1" dirty="0" smtClean="0">
                  <a:latin typeface="微軟正黑體" pitchFamily="34" charset="-120"/>
                  <a:ea typeface="微軟正黑體" pitchFamily="34" charset="-120"/>
                </a:rPr>
                <a:t>周邊</a:t>
              </a:r>
              <a:endParaRPr lang="en-US" altLang="zh-TW" sz="2000" b="1" dirty="0" smtClean="0">
                <a:latin typeface="微軟正黑體" pitchFamily="34" charset="-120"/>
                <a:ea typeface="微軟正黑體" pitchFamily="34" charset="-120"/>
              </a:endParaRPr>
            </a:p>
            <a:p>
              <a:pPr algn="ctr"/>
              <a:r>
                <a:rPr lang="zh-TW" altLang="en-US" sz="2000" b="1" dirty="0" smtClean="0">
                  <a:latin typeface="微軟正黑體" pitchFamily="34" charset="-120"/>
                  <a:ea typeface="微軟正黑體" pitchFamily="34" charset="-120"/>
                </a:rPr>
                <a:t>設備</a:t>
              </a:r>
              <a:r>
                <a:rPr lang="zh-TW" altLang="en-US" sz="2000" b="1" dirty="0">
                  <a:latin typeface="微軟正黑體" pitchFamily="34" charset="-120"/>
                  <a:ea typeface="微軟正黑體" pitchFamily="34" charset="-120"/>
                </a:rPr>
                <a:t>管理</a:t>
              </a:r>
              <a:endParaRPr lang="en-US" altLang="zh-TW" sz="2000" b="1" dirty="0">
                <a:latin typeface="微軟正黑體" pitchFamily="34" charset="-120"/>
                <a:ea typeface="微軟正黑體" pitchFamily="34" charset="-120"/>
              </a:endParaRPr>
            </a:p>
          </p:txBody>
        </p:sp>
        <p:sp>
          <p:nvSpPr>
            <p:cNvPr id="11" name="Rectangle 15"/>
            <p:cNvSpPr/>
            <p:nvPr/>
          </p:nvSpPr>
          <p:spPr>
            <a:xfrm>
              <a:off x="8721153" y="4861582"/>
              <a:ext cx="1009581" cy="817160"/>
            </a:xfrm>
            <a:prstGeom prst="rect">
              <a:avLst/>
            </a:prstGeom>
          </p:spPr>
          <p:txBody>
            <a:bodyPr wrap="square" anchor="ctr">
              <a:spAutoFit/>
            </a:bodyPr>
            <a:lstStyle/>
            <a:p>
              <a:r>
                <a:rPr lang="zh-TW" altLang="en-US" sz="2000" b="1" dirty="0" smtClean="0">
                  <a:latin typeface="微軟正黑體" pitchFamily="34" charset="-120"/>
                  <a:ea typeface="微軟正黑體" pitchFamily="34" charset="-120"/>
                </a:rPr>
                <a:t>程序</a:t>
              </a:r>
              <a:endParaRPr lang="en-US" altLang="zh-TW" sz="2000" b="1" dirty="0" smtClean="0">
                <a:latin typeface="微軟正黑體" pitchFamily="34" charset="-120"/>
                <a:ea typeface="微軟正黑體" pitchFamily="34" charset="-120"/>
              </a:endParaRPr>
            </a:p>
            <a:p>
              <a:r>
                <a:rPr lang="zh-TW" altLang="en-US" sz="2000" b="1" dirty="0" smtClean="0">
                  <a:latin typeface="微軟正黑體" pitchFamily="34" charset="-120"/>
                  <a:ea typeface="微軟正黑體" pitchFamily="34" charset="-120"/>
                </a:rPr>
                <a:t>管理</a:t>
              </a:r>
              <a:endParaRPr lang="zh-TW" altLang="en-US" sz="2000" dirty="0">
                <a:latin typeface="微軟正黑體" pitchFamily="34" charset="-120"/>
                <a:ea typeface="微軟正黑體" pitchFamily="34" charset="-120"/>
              </a:endParaRPr>
            </a:p>
          </p:txBody>
        </p:sp>
      </p:grpSp>
    </p:spTree>
    <p:extLst>
      <p:ext uri="{BB962C8B-B14F-4D97-AF65-F5344CB8AC3E}">
        <p14:creationId xmlns:p14="http://schemas.microsoft.com/office/powerpoint/2010/main" val="40686466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檔案屬性</a:t>
            </a:r>
            <a:endParaRPr lang="zh-TW" altLang="en-US" dirty="0"/>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69766708"/>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01834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smtClean="0"/>
              <a:t>檔案屬性</a:t>
            </a:r>
            <a:endParaRPr lang="zh-TW" altLang="en-US" dirty="0"/>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1465842915"/>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43681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a:t>4-5 </a:t>
            </a:r>
            <a:r>
              <a:rPr lang="zh-TW" altLang="en-US" dirty="0"/>
              <a:t>檔案系統</a:t>
            </a:r>
          </a:p>
        </p:txBody>
      </p:sp>
      <p:sp>
        <p:nvSpPr>
          <p:cNvPr id="5" name="內容版面配置區 4"/>
          <p:cNvSpPr>
            <a:spLocks noGrp="1"/>
          </p:cNvSpPr>
          <p:nvPr>
            <p:ph idx="1"/>
          </p:nvPr>
        </p:nvSpPr>
        <p:spPr/>
        <p:txBody>
          <a:bodyPr/>
          <a:lstStyle/>
          <a:p>
            <a:r>
              <a:rPr lang="zh-TW" altLang="en-US" dirty="0"/>
              <a:t>所有的檔案屬性等資訊都存在目錄結構中</a:t>
            </a:r>
            <a:r>
              <a:rPr lang="zh-TW" altLang="en-US" dirty="0" smtClean="0"/>
              <a:t>。</a:t>
            </a:r>
            <a:endParaRPr lang="en-US" altLang="zh-TW" dirty="0" smtClean="0"/>
          </a:p>
          <a:p>
            <a:r>
              <a:rPr lang="zh-TW" altLang="en-US" dirty="0" smtClean="0"/>
              <a:t>目錄</a:t>
            </a:r>
            <a:r>
              <a:rPr lang="zh-TW" altLang="en-US" dirty="0"/>
              <a:t>結構包含</a:t>
            </a:r>
            <a:r>
              <a:rPr lang="zh-TW" altLang="en-US" dirty="0">
                <a:solidFill>
                  <a:srgbClr val="0070C0"/>
                </a:solidFill>
              </a:rPr>
              <a:t>檔名</a:t>
            </a:r>
            <a:r>
              <a:rPr lang="zh-TW" altLang="en-US" dirty="0"/>
              <a:t>和</a:t>
            </a:r>
            <a:r>
              <a:rPr lang="zh-TW" altLang="en-US" dirty="0">
                <a:solidFill>
                  <a:srgbClr val="0070C0"/>
                </a:solidFill>
              </a:rPr>
              <a:t>識別符號</a:t>
            </a:r>
            <a:r>
              <a:rPr lang="zh-TW" altLang="en-US" dirty="0"/>
              <a:t>，識別符號再指到其他檔案屬性</a:t>
            </a:r>
            <a:r>
              <a:rPr lang="zh-TW" altLang="en-US" dirty="0" smtClean="0"/>
              <a:t>。</a:t>
            </a:r>
            <a:endParaRPr lang="en-US" altLang="zh-TW" dirty="0" smtClean="0"/>
          </a:p>
          <a:p>
            <a:r>
              <a:rPr lang="zh-TW" altLang="en-US" dirty="0" smtClean="0"/>
              <a:t>一個</a:t>
            </a:r>
            <a:r>
              <a:rPr lang="zh-TW" altLang="en-US" dirty="0"/>
              <a:t>檔案的屬性大概需要</a:t>
            </a:r>
            <a:r>
              <a:rPr lang="en-US" altLang="zh-TW" dirty="0" err="1"/>
              <a:t>1KB</a:t>
            </a:r>
            <a:r>
              <a:rPr lang="zh-TW" altLang="en-US" dirty="0"/>
              <a:t>來記錄。</a:t>
            </a:r>
          </a:p>
        </p:txBody>
      </p:sp>
    </p:spTree>
    <p:extLst>
      <p:ext uri="{BB962C8B-B14F-4D97-AF65-F5344CB8AC3E}">
        <p14:creationId xmlns:p14="http://schemas.microsoft.com/office/powerpoint/2010/main" val="28930660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t>檔案的基本</a:t>
            </a:r>
            <a:r>
              <a:rPr lang="zh-TW" altLang="en-US" dirty="0" smtClean="0"/>
              <a:t>操作</a:t>
            </a:r>
            <a:endParaRPr lang="zh-TW" altLang="en-US" dirty="0"/>
          </a:p>
        </p:txBody>
      </p:sp>
      <p:sp>
        <p:nvSpPr>
          <p:cNvPr id="5" name="內容版面配置區 4"/>
          <p:cNvSpPr>
            <a:spLocks noGrp="1"/>
          </p:cNvSpPr>
          <p:nvPr>
            <p:ph idx="1"/>
          </p:nvPr>
        </p:nvSpPr>
        <p:spPr/>
        <p:txBody>
          <a:bodyPr>
            <a:normAutofit fontScale="92500" lnSpcReduction="10000"/>
          </a:bodyPr>
          <a:lstStyle/>
          <a:p>
            <a:r>
              <a:rPr lang="zh-TW" altLang="en-US" dirty="0">
                <a:solidFill>
                  <a:srgbClr val="0070C0"/>
                </a:solidFill>
              </a:rPr>
              <a:t>建立檔案</a:t>
            </a:r>
            <a:r>
              <a:rPr lang="zh-TW" altLang="en-US" dirty="0" smtClean="0"/>
              <a:t>：首先，在</a:t>
            </a:r>
            <a:r>
              <a:rPr lang="zh-TW" altLang="en-US" dirty="0"/>
              <a:t>磁碟中找到空間存放這個檔案；接著</a:t>
            </a:r>
            <a:r>
              <a:rPr lang="zh-TW" altLang="en-US" dirty="0" smtClean="0"/>
              <a:t>，在</a:t>
            </a:r>
            <a:r>
              <a:rPr lang="zh-TW" altLang="en-US" dirty="0"/>
              <a:t>目錄中增添一個新的檔案項目。</a:t>
            </a:r>
          </a:p>
          <a:p>
            <a:r>
              <a:rPr lang="zh-TW" altLang="en-US" dirty="0" smtClean="0">
                <a:solidFill>
                  <a:srgbClr val="0070C0"/>
                </a:solidFill>
              </a:rPr>
              <a:t>寫入</a:t>
            </a:r>
            <a:r>
              <a:rPr lang="zh-TW" altLang="en-US" dirty="0">
                <a:solidFill>
                  <a:srgbClr val="0070C0"/>
                </a:solidFill>
              </a:rPr>
              <a:t>檔案</a:t>
            </a:r>
            <a:r>
              <a:rPr lang="zh-TW" altLang="en-US" dirty="0" smtClean="0"/>
              <a:t>：做</a:t>
            </a:r>
            <a:r>
              <a:rPr lang="zh-TW" altLang="en-US" dirty="0"/>
              <a:t>系統呼叫，給予參數</a:t>
            </a:r>
            <a:r>
              <a:rPr lang="zh-TW" altLang="en-US" dirty="0" smtClean="0"/>
              <a:t>設定。</a:t>
            </a:r>
            <a:r>
              <a:rPr lang="zh-TW" altLang="en-US" dirty="0"/>
              <a:t>在目錄中會儲存指標指到檔案結尾，寫</a:t>
            </a:r>
            <a:r>
              <a:rPr lang="zh-TW" altLang="en-US" dirty="0" smtClean="0"/>
              <a:t>檔時依照</a:t>
            </a:r>
            <a:r>
              <a:rPr lang="zh-TW" altLang="en-US" dirty="0"/>
              <a:t>指標</a:t>
            </a:r>
            <a:r>
              <a:rPr lang="zh-TW" altLang="en-US" dirty="0" smtClean="0"/>
              <a:t>目前位置</a:t>
            </a:r>
            <a:r>
              <a:rPr lang="zh-TW" altLang="en-US" dirty="0"/>
              <a:t>把新資料加在後頭，最後儲存最新的指標位置。</a:t>
            </a:r>
          </a:p>
          <a:p>
            <a:r>
              <a:rPr lang="zh-TW" altLang="en-US" dirty="0" smtClean="0">
                <a:solidFill>
                  <a:srgbClr val="0070C0"/>
                </a:solidFill>
              </a:rPr>
              <a:t>讀取</a:t>
            </a:r>
            <a:r>
              <a:rPr lang="zh-TW" altLang="en-US" dirty="0">
                <a:solidFill>
                  <a:srgbClr val="0070C0"/>
                </a:solidFill>
              </a:rPr>
              <a:t>檔案</a:t>
            </a:r>
            <a:r>
              <a:rPr lang="zh-TW" altLang="en-US" dirty="0" smtClean="0"/>
              <a:t>：做系統</a:t>
            </a:r>
            <a:r>
              <a:rPr lang="zh-TW" altLang="en-US" dirty="0"/>
              <a:t>呼叫，指定要讀的檔案及</a:t>
            </a:r>
            <a:r>
              <a:rPr lang="zh-TW" altLang="en-US" dirty="0" smtClean="0"/>
              <a:t>其位置</a:t>
            </a:r>
            <a:r>
              <a:rPr lang="zh-TW" altLang="en-US" dirty="0"/>
              <a:t>。目錄裡也存放指標指向下次將被讀的位置</a:t>
            </a:r>
            <a:r>
              <a:rPr lang="zh-TW" altLang="en-US" dirty="0" smtClean="0"/>
              <a:t>，若有</a:t>
            </a:r>
            <a:r>
              <a:rPr lang="zh-TW" altLang="en-US" dirty="0"/>
              <a:t>資料又被讀出</a:t>
            </a:r>
            <a:r>
              <a:rPr lang="zh-TW" altLang="en-US" dirty="0" smtClean="0"/>
              <a:t>，再更新指標位置。</a:t>
            </a:r>
            <a:endParaRPr lang="zh-TW" altLang="en-US" dirty="0"/>
          </a:p>
          <a:p>
            <a:r>
              <a:rPr lang="zh-TW" altLang="en-US" dirty="0" smtClean="0">
                <a:solidFill>
                  <a:srgbClr val="0070C0"/>
                </a:solidFill>
              </a:rPr>
              <a:t>刪除</a:t>
            </a:r>
            <a:r>
              <a:rPr lang="zh-TW" altLang="en-US" dirty="0">
                <a:solidFill>
                  <a:srgbClr val="0070C0"/>
                </a:solidFill>
              </a:rPr>
              <a:t>檔案</a:t>
            </a:r>
            <a:r>
              <a:rPr lang="zh-TW" altLang="en-US" dirty="0" smtClean="0"/>
              <a:t>：搜尋目錄找到</a:t>
            </a:r>
            <a:r>
              <a:rPr lang="zh-TW" altLang="en-US" dirty="0"/>
              <a:t>檔案</a:t>
            </a:r>
            <a:r>
              <a:rPr lang="zh-TW" altLang="en-US" dirty="0" smtClean="0"/>
              <a:t>所在位置，釋放檔案佔用空間，</a:t>
            </a:r>
            <a:r>
              <a:rPr lang="zh-TW" altLang="en-US" dirty="0"/>
              <a:t>並將登記在目錄裡的檔案項目</a:t>
            </a:r>
            <a:r>
              <a:rPr lang="zh-TW" altLang="en-US" dirty="0" smtClean="0"/>
              <a:t>刪除。</a:t>
            </a:r>
            <a:endParaRPr lang="zh-TW" altLang="en-US" dirty="0"/>
          </a:p>
        </p:txBody>
      </p:sp>
    </p:spTree>
    <p:extLst>
      <p:ext uri="{BB962C8B-B14F-4D97-AF65-F5344CB8AC3E}">
        <p14:creationId xmlns:p14="http://schemas.microsoft.com/office/powerpoint/2010/main" val="21137411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目錄</a:t>
            </a:r>
            <a:r>
              <a:rPr lang="zh-TW" altLang="en-US" dirty="0" smtClean="0"/>
              <a:t>結構的操作</a:t>
            </a:r>
            <a:r>
              <a:rPr lang="zh-TW" altLang="en-US" dirty="0"/>
              <a:t>功能</a:t>
            </a:r>
          </a:p>
        </p:txBody>
      </p:sp>
      <p:sp>
        <p:nvSpPr>
          <p:cNvPr id="5" name="內容版面配置區 4"/>
          <p:cNvSpPr>
            <a:spLocks noGrp="1"/>
          </p:cNvSpPr>
          <p:nvPr>
            <p:ph idx="1"/>
          </p:nvPr>
        </p:nvSpPr>
        <p:spPr/>
        <p:txBody>
          <a:bodyPr>
            <a:normAutofit/>
          </a:bodyPr>
          <a:lstStyle/>
          <a:p>
            <a:r>
              <a:rPr lang="zh-TW" altLang="en-US" dirty="0">
                <a:solidFill>
                  <a:srgbClr val="0070C0"/>
                </a:solidFill>
              </a:rPr>
              <a:t>搜尋</a:t>
            </a:r>
            <a:r>
              <a:rPr lang="zh-TW" altLang="en-US" dirty="0" smtClean="0"/>
              <a:t>：由於</a:t>
            </a:r>
            <a:r>
              <a:rPr lang="zh-TW" altLang="en-US" dirty="0"/>
              <a:t>檔案有不同的屬性，</a:t>
            </a:r>
            <a:r>
              <a:rPr lang="zh-TW" altLang="en-US" dirty="0" smtClean="0"/>
              <a:t>因此可根據</a:t>
            </a:r>
            <a:r>
              <a:rPr lang="zh-TW" altLang="en-US" dirty="0"/>
              <a:t>某一屬性特色進行檔案的搜尋。</a:t>
            </a:r>
          </a:p>
          <a:p>
            <a:r>
              <a:rPr lang="zh-TW" altLang="en-US" dirty="0" smtClean="0">
                <a:solidFill>
                  <a:srgbClr val="0070C0"/>
                </a:solidFill>
              </a:rPr>
              <a:t>建</a:t>
            </a:r>
            <a:r>
              <a:rPr lang="zh-TW" altLang="en-US" dirty="0">
                <a:solidFill>
                  <a:srgbClr val="0070C0"/>
                </a:solidFill>
              </a:rPr>
              <a:t>檔</a:t>
            </a:r>
            <a:r>
              <a:rPr lang="zh-TW" altLang="en-US" dirty="0"/>
              <a:t>：當有新檔案被建立時，目錄必須要能夠為其增加一個檔案項目。</a:t>
            </a:r>
          </a:p>
          <a:p>
            <a:r>
              <a:rPr lang="zh-TW" altLang="en-US" dirty="0" smtClean="0">
                <a:solidFill>
                  <a:srgbClr val="0070C0"/>
                </a:solidFill>
              </a:rPr>
              <a:t>刪除</a:t>
            </a:r>
            <a:r>
              <a:rPr lang="zh-TW" altLang="en-US" dirty="0">
                <a:solidFill>
                  <a:srgbClr val="0070C0"/>
                </a:solidFill>
              </a:rPr>
              <a:t>檔案</a:t>
            </a:r>
            <a:r>
              <a:rPr lang="zh-TW" altLang="en-US" dirty="0"/>
              <a:t>：當檔案被刪除時，必須要把該檔案相關的資訊刪除。</a:t>
            </a:r>
          </a:p>
          <a:p>
            <a:r>
              <a:rPr lang="zh-TW" altLang="en-US" dirty="0" smtClean="0">
                <a:solidFill>
                  <a:srgbClr val="0070C0"/>
                </a:solidFill>
              </a:rPr>
              <a:t>更改</a:t>
            </a:r>
            <a:r>
              <a:rPr lang="zh-TW" altLang="en-US" dirty="0">
                <a:solidFill>
                  <a:srgbClr val="0070C0"/>
                </a:solidFill>
              </a:rPr>
              <a:t>檔名</a:t>
            </a:r>
            <a:r>
              <a:rPr lang="zh-TW" altLang="en-US" dirty="0"/>
              <a:t>：當檔案名稱被使用者改變時，目錄結構裡所記載的檔案資訊也必須一起改變。</a:t>
            </a:r>
          </a:p>
        </p:txBody>
      </p:sp>
    </p:spTree>
    <p:extLst>
      <p:ext uri="{BB962C8B-B14F-4D97-AF65-F5344CB8AC3E}">
        <p14:creationId xmlns:p14="http://schemas.microsoft.com/office/powerpoint/2010/main" val="24533344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單層</a:t>
            </a:r>
            <a:r>
              <a:rPr lang="zh-TW" altLang="en-US" dirty="0" smtClean="0"/>
              <a:t>目錄</a:t>
            </a:r>
            <a:endParaRPr lang="zh-TW" altLang="en-US" dirty="0"/>
          </a:p>
        </p:txBody>
      </p:sp>
      <p:sp>
        <p:nvSpPr>
          <p:cNvPr id="5" name="內容版面配置區 4"/>
          <p:cNvSpPr>
            <a:spLocks noGrp="1"/>
          </p:cNvSpPr>
          <p:nvPr>
            <p:ph idx="1"/>
          </p:nvPr>
        </p:nvSpPr>
        <p:spPr/>
        <p:txBody>
          <a:bodyPr>
            <a:normAutofit/>
          </a:bodyPr>
          <a:lstStyle/>
          <a:p>
            <a:r>
              <a:rPr lang="zh-TW" altLang="en-US" dirty="0" smtClean="0"/>
              <a:t>所有檔案</a:t>
            </a:r>
            <a:r>
              <a:rPr lang="zh-TW" altLang="en-US" dirty="0"/>
              <a:t>都裝在同一層目錄中</a:t>
            </a:r>
            <a:r>
              <a:rPr lang="zh-TW" altLang="en-US" dirty="0" smtClean="0"/>
              <a:t>，是</a:t>
            </a:r>
            <a:r>
              <a:rPr lang="zh-TW" altLang="en-US" dirty="0"/>
              <a:t>目錄結構</a:t>
            </a:r>
            <a:r>
              <a:rPr lang="zh-TW" altLang="en-US" dirty="0" smtClean="0"/>
              <a:t>中最</a:t>
            </a:r>
            <a:r>
              <a:rPr lang="zh-TW" altLang="en-US" dirty="0"/>
              <a:t>簡單</a:t>
            </a:r>
            <a:r>
              <a:rPr lang="zh-TW" altLang="en-US" dirty="0" smtClean="0"/>
              <a:t>的架構。</a:t>
            </a:r>
            <a:endParaRPr lang="en-US" altLang="zh-TW" dirty="0" smtClean="0"/>
          </a:p>
          <a:p>
            <a:r>
              <a:rPr lang="zh-TW" altLang="en-US" dirty="0" smtClean="0"/>
              <a:t>所有使用者</a:t>
            </a:r>
            <a:r>
              <a:rPr lang="zh-TW" altLang="en-US" dirty="0"/>
              <a:t>檔案都放在一起</a:t>
            </a:r>
            <a:r>
              <a:rPr lang="zh-TW" altLang="en-US" dirty="0" smtClean="0"/>
              <a:t>，當檔案</a:t>
            </a:r>
            <a:r>
              <a:rPr lang="zh-TW" altLang="en-US" dirty="0"/>
              <a:t>數目變</a:t>
            </a:r>
            <a:r>
              <a:rPr lang="zh-TW" altLang="en-US" dirty="0" smtClean="0"/>
              <a:t>多，就不夠</a:t>
            </a:r>
            <a:r>
              <a:rPr lang="zh-TW" altLang="en-US" dirty="0"/>
              <a:t>實用。</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625" y="4090236"/>
            <a:ext cx="7083270" cy="2036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253700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雙層</a:t>
            </a:r>
            <a:r>
              <a:rPr lang="zh-TW" altLang="en-US" dirty="0" smtClean="0"/>
              <a:t>目錄</a:t>
            </a:r>
            <a:endParaRPr lang="zh-TW" altLang="en-US" dirty="0"/>
          </a:p>
        </p:txBody>
      </p:sp>
      <p:sp>
        <p:nvSpPr>
          <p:cNvPr id="5" name="內容版面配置區 4"/>
          <p:cNvSpPr>
            <a:spLocks noGrp="1"/>
          </p:cNvSpPr>
          <p:nvPr>
            <p:ph idx="1"/>
          </p:nvPr>
        </p:nvSpPr>
        <p:spPr/>
        <p:txBody>
          <a:bodyPr>
            <a:normAutofit/>
          </a:bodyPr>
          <a:lstStyle/>
          <a:p>
            <a:r>
              <a:rPr lang="zh-TW" altLang="en-US" dirty="0" smtClean="0"/>
              <a:t>最</a:t>
            </a:r>
            <a:r>
              <a:rPr lang="zh-TW" altLang="en-US" dirty="0"/>
              <a:t>簡單的</a:t>
            </a:r>
            <a:r>
              <a:rPr lang="zh-TW" altLang="en-US" dirty="0" smtClean="0"/>
              <a:t>作法是為每一使用者</a:t>
            </a:r>
            <a:r>
              <a:rPr lang="zh-TW" altLang="en-US" dirty="0"/>
              <a:t>建立一個目錄夾，每個使用者的目錄夾裡的結構</a:t>
            </a:r>
            <a:r>
              <a:rPr lang="zh-TW" altLang="en-US" dirty="0" smtClean="0"/>
              <a:t>類似。</a:t>
            </a:r>
            <a:endParaRPr lang="zh-TW" alt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203975"/>
            <a:ext cx="6819863" cy="300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379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dirty="0"/>
              <a:t>絕對路徑和相對路徑</a:t>
            </a: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3910231315"/>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996204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01570" y="1124453"/>
            <a:ext cx="2262158" cy="369332"/>
          </a:xfrm>
          <a:prstGeom prst="rect">
            <a:avLst/>
          </a:prstGeom>
          <a:solidFill>
            <a:schemeClr val="accent2"/>
          </a:solidFill>
        </p:spPr>
        <p:txBody>
          <a:bodyPr wrap="none">
            <a:spAutoFit/>
          </a:bodyPr>
          <a:lstStyle/>
          <a:p>
            <a:r>
              <a:rPr lang="zh-TW" altLang="en-US" b="1" dirty="0">
                <a:solidFill>
                  <a:schemeClr val="bg1"/>
                </a:solidFill>
                <a:latin typeface="微軟正黑體" pitchFamily="34" charset="-120"/>
                <a:ea typeface="微軟正黑體" pitchFamily="34" charset="-120"/>
              </a:rPr>
              <a:t>絕對路徑與相對路徑</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83795"/>
            <a:ext cx="6948683" cy="446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94704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en-US" altLang="zh-TW" dirty="0"/>
              <a:t>4-6 </a:t>
            </a:r>
            <a:r>
              <a:rPr lang="zh-TW" altLang="en-US" dirty="0"/>
              <a:t>熱門作業系統介紹</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87138098"/>
              </p:ext>
            </p:extLst>
          </p:nvPr>
        </p:nvGraphicFramePr>
        <p:xfrm>
          <a:off x="457200" y="2213865"/>
          <a:ext cx="8229600" cy="3912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8937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3">
      <a:majorFont>
        <a:latin typeface="Calibri"/>
        <a:ea typeface="微軟正黑體"/>
        <a:cs typeface=""/>
      </a:majorFont>
      <a:minorFont>
        <a:latin typeface="Calibri"/>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2270</TotalTime>
  <Words>7346</Words>
  <Application>Microsoft Office PowerPoint</Application>
  <PresentationFormat>如螢幕大小 (4:3)</PresentationFormat>
  <Paragraphs>718</Paragraphs>
  <Slides>134</Slides>
  <Notes>0</Notes>
  <HiddenSlides>0</HiddenSlides>
  <MMClips>0</MMClips>
  <ScaleCrop>false</ScaleCrop>
  <HeadingPairs>
    <vt:vector size="4" baseType="variant">
      <vt:variant>
        <vt:lpstr>佈景主題</vt:lpstr>
      </vt:variant>
      <vt:variant>
        <vt:i4>1</vt:i4>
      </vt:variant>
      <vt:variant>
        <vt:lpstr>投影片標題</vt:lpstr>
      </vt:variant>
      <vt:variant>
        <vt:i4>134</vt:i4>
      </vt:variant>
    </vt:vector>
  </HeadingPairs>
  <TitlesOfParts>
    <vt:vector size="135" baseType="lpstr">
      <vt:lpstr>Office 佈景主題</vt:lpstr>
      <vt:lpstr>作業系統</vt:lpstr>
      <vt:lpstr>4-1 作業系統簡介</vt:lpstr>
      <vt:lpstr>PowerPoint 簡報</vt:lpstr>
      <vt:lpstr>4-1 作業系統簡介</vt:lpstr>
      <vt:lpstr>4-1 作業系統簡介</vt:lpstr>
      <vt:lpstr>4-1 作業系統簡介</vt:lpstr>
      <vt:lpstr>4-1 作業系統簡介</vt:lpstr>
      <vt:lpstr>PowerPoint 簡報</vt:lpstr>
      <vt:lpstr>作業系統負責的工作</vt:lpstr>
      <vt:lpstr>中央處理器管理</vt:lpstr>
      <vt:lpstr>記憶體管理</vt:lpstr>
      <vt:lpstr>記憶體管理</vt:lpstr>
      <vt:lpstr>檔案管理</vt:lpstr>
      <vt:lpstr>周邊設備管理</vt:lpstr>
      <vt:lpstr>程序管理</vt:lpstr>
      <vt:lpstr>4-2 各類作業系統</vt:lpstr>
      <vt:lpstr>主機型系統</vt:lpstr>
      <vt:lpstr>手動操作階段</vt:lpstr>
      <vt:lpstr>手動操作階段</vt:lpstr>
      <vt:lpstr>批次系統 (batch system)</vt:lpstr>
      <vt:lpstr>批次系統 (batch system)</vt:lpstr>
      <vt:lpstr>批次系統 (batch system)</vt:lpstr>
      <vt:lpstr>多元程式規劃系統</vt:lpstr>
      <vt:lpstr>程序的生命週期</vt:lpstr>
      <vt:lpstr>程序的生命週期</vt:lpstr>
      <vt:lpstr>多元程式規劃系統</vt:lpstr>
      <vt:lpstr>多元程式規劃的排班</vt:lpstr>
      <vt:lpstr>PowerPoint 簡報</vt:lpstr>
      <vt:lpstr>分時系統</vt:lpstr>
      <vt:lpstr>分時系統</vt:lpstr>
      <vt:lpstr>分時系統的特色</vt:lpstr>
      <vt:lpstr>分時系統</vt:lpstr>
      <vt:lpstr>個人電腦系統</vt:lpstr>
      <vt:lpstr>個人電腦常見的作業系統</vt:lpstr>
      <vt:lpstr>多處理器系統</vt:lpstr>
      <vt:lpstr>多處理器系統</vt:lpstr>
      <vt:lpstr>多處理器系統</vt:lpstr>
      <vt:lpstr>分散式系統</vt:lpstr>
      <vt:lpstr>Web Service</vt:lpstr>
      <vt:lpstr>PowerPoint 簡報</vt:lpstr>
      <vt:lpstr>Web Service</vt:lpstr>
      <vt:lpstr>即時系統</vt:lpstr>
      <vt:lpstr>即時系統</vt:lpstr>
      <vt:lpstr>設計即時系統的重點</vt:lpstr>
      <vt:lpstr>4-3 CPU排班</vt:lpstr>
      <vt:lpstr>CPU排班的決策時間點</vt:lpstr>
      <vt:lpstr>CPU排班的決策時間點</vt:lpstr>
      <vt:lpstr>4-3 CPU排班</vt:lpstr>
      <vt:lpstr>CPU排班演算法的評估標準</vt:lpstr>
      <vt:lpstr>CPU排班演算法</vt:lpstr>
      <vt:lpstr>先到先處理</vt:lpstr>
      <vt:lpstr>先到先處理</vt:lpstr>
      <vt:lpstr>先到先處理</vt:lpstr>
      <vt:lpstr>先到先處理</vt:lpstr>
      <vt:lpstr>先到先處理</vt:lpstr>
      <vt:lpstr>最短工作先處理</vt:lpstr>
      <vt:lpstr>最短工作先處理</vt:lpstr>
      <vt:lpstr>最短工作先處理</vt:lpstr>
      <vt:lpstr>最短工作先處理</vt:lpstr>
      <vt:lpstr>最短工作先處理</vt:lpstr>
      <vt:lpstr>最短工作先處理</vt:lpstr>
      <vt:lpstr>優先權排班</vt:lpstr>
      <vt:lpstr>優先權排班</vt:lpstr>
      <vt:lpstr>優先權排班</vt:lpstr>
      <vt:lpstr>優先權排班</vt:lpstr>
      <vt:lpstr>依序循環排班</vt:lpstr>
      <vt:lpstr>依序循環排班</vt:lpstr>
      <vt:lpstr>依序循環排班</vt:lpstr>
      <vt:lpstr>依序循環排班</vt:lpstr>
      <vt:lpstr>依序循環排班</vt:lpstr>
      <vt:lpstr>PowerPoint 簡報</vt:lpstr>
      <vt:lpstr>4-3 CPU排班</vt:lpstr>
      <vt:lpstr>死結</vt:lpstr>
      <vt:lpstr>死結</vt:lpstr>
      <vt:lpstr>4-4 記憶體管理</vt:lpstr>
      <vt:lpstr>記憶體管理的功能</vt:lpstr>
      <vt:lpstr>PowerPoint 簡報</vt:lpstr>
      <vt:lpstr>單一連續記憶體配置方式</vt:lpstr>
      <vt:lpstr>界線位址保護法</vt:lpstr>
      <vt:lpstr>PowerPoint 簡報</vt:lpstr>
      <vt:lpstr>動態載入</vt:lpstr>
      <vt:lpstr>覆蓋</vt:lpstr>
      <vt:lpstr>覆蓋</vt:lpstr>
      <vt:lpstr>覆蓋</vt:lpstr>
      <vt:lpstr>PowerPoint 簡報</vt:lpstr>
      <vt:lpstr>置換</vt:lpstr>
      <vt:lpstr>置換</vt:lpstr>
      <vt:lpstr>置換</vt:lpstr>
      <vt:lpstr>4-5 檔案系統</vt:lpstr>
      <vt:lpstr>檔案屬性</vt:lpstr>
      <vt:lpstr>檔案屬性</vt:lpstr>
      <vt:lpstr>4-5 檔案系統</vt:lpstr>
      <vt:lpstr>檔案的基本操作</vt:lpstr>
      <vt:lpstr>目錄結構的操作功能</vt:lpstr>
      <vt:lpstr>單層目錄</vt:lpstr>
      <vt:lpstr>雙層目錄</vt:lpstr>
      <vt:lpstr>絕對路徑和相對路徑</vt:lpstr>
      <vt:lpstr>PowerPoint 簡報</vt:lpstr>
      <vt:lpstr>4-6 熱門作業系統介紹</vt:lpstr>
      <vt:lpstr>Linux</vt:lpstr>
      <vt:lpstr>Linux</vt:lpstr>
      <vt:lpstr>Linux的特點</vt:lpstr>
      <vt:lpstr>Mac</vt:lpstr>
      <vt:lpstr>Mac</vt:lpstr>
      <vt:lpstr>PowerPoint 簡報</vt:lpstr>
      <vt:lpstr>Windows</vt:lpstr>
      <vt:lpstr>Windows</vt:lpstr>
      <vt:lpstr>Windows</vt:lpstr>
      <vt:lpstr>Windows</vt:lpstr>
      <vt:lpstr>Windows</vt:lpstr>
      <vt:lpstr>PowerPoint 簡報</vt:lpstr>
      <vt:lpstr>Windows</vt:lpstr>
      <vt:lpstr>Windows</vt:lpstr>
      <vt:lpstr>Windows</vt:lpstr>
      <vt:lpstr>PowerPoint 簡報</vt:lpstr>
      <vt:lpstr>PowerPoint 簡報</vt:lpstr>
      <vt:lpstr>4-7 行動裝置作業系統</vt:lpstr>
      <vt:lpstr>Android</vt:lpstr>
      <vt:lpstr>Android</vt:lpstr>
      <vt:lpstr>Android</vt:lpstr>
      <vt:lpstr>PowerPoint 簡報</vt:lpstr>
      <vt:lpstr>PowerPoint 簡報</vt:lpstr>
      <vt:lpstr>Android</vt:lpstr>
      <vt:lpstr>Android</vt:lpstr>
      <vt:lpstr>PowerPoint 簡報</vt:lpstr>
      <vt:lpstr>PowerPoint 簡報</vt:lpstr>
      <vt:lpstr>iOS</vt:lpstr>
      <vt:lpstr>PowerPoint 簡報</vt:lpstr>
      <vt:lpstr>Android v.s. iOS</vt:lpstr>
      <vt:lpstr>PowerPoint 簡報</vt:lpstr>
      <vt:lpstr>PowerPoint 簡報</vt:lpstr>
      <vt:lpstr>PowerPoint 簡報</vt:lpstr>
      <vt:lpstr>Chrome OS</vt:lpstr>
      <vt:lpstr>Chrome OS 的桌面截圖</vt:lpstr>
    </vt:vector>
  </TitlesOfParts>
  <Company>FDZone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ox01ox01</dc:creator>
  <cp:lastModifiedBy>chwa</cp:lastModifiedBy>
  <cp:revision>204</cp:revision>
  <dcterms:created xsi:type="dcterms:W3CDTF">2015-04-21T01:58:17Z</dcterms:created>
  <dcterms:modified xsi:type="dcterms:W3CDTF">2023-04-20T01:38:49Z</dcterms:modified>
</cp:coreProperties>
</file>