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32A1A4B-9844-4EDC-BA13-ACE5DB37AB07}">
          <p14:sldIdLst>
            <p14:sldId id="256"/>
          </p14:sldIdLst>
        </p14:section>
        <p14:section name="未命名的章節" id="{F053EA09-3E5E-47F3-9A5A-01FEDAFB8931}">
          <p14:sldIdLst>
            <p14:sldId id="257"/>
            <p14:sldId id="258"/>
            <p14:sldId id="259"/>
            <p14:sldId id="260"/>
            <p14:sldId id="268"/>
            <p14:sldId id="261"/>
            <p14:sldId id="262"/>
            <p14:sldId id="263"/>
            <p14:sldId id="264"/>
            <p14:sldId id="266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7" y="8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98968-8DFE-48EE-A6B0-FD784A386698}" type="datetimeFigureOut">
              <a:rPr lang="zh-TW" altLang="en-US" smtClean="0"/>
              <a:t>2021/12/27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EF435-0B4B-42CE-A2B0-CFAC6FF89B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Python</a:t>
            </a:r>
            <a:br>
              <a:rPr lang="en-US" altLang="zh-TW" dirty="0" smtClean="0"/>
            </a:br>
            <a:r>
              <a:rPr lang="zh-TW" altLang="en-US" dirty="0" smtClean="0"/>
              <a:t>程式設計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320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紙上</a:t>
            </a:r>
            <a:r>
              <a:rPr lang="zh-TW" altLang="en-US" sz="3600" dirty="0" smtClean="0">
                <a:latin typeface="+mj-ea"/>
                <a:ea typeface="+mj-ea"/>
              </a:rPr>
              <a:t>作業</a:t>
            </a:r>
            <a:endParaRPr lang="en-US" altLang="zh-TW" sz="3600" dirty="0" smtClean="0">
              <a:latin typeface="+mj-ea"/>
              <a:ea typeface="+mj-ea"/>
            </a:endParaRPr>
          </a:p>
          <a:p>
            <a:endParaRPr lang="en-US" altLang="zh-TW" sz="3600" dirty="0">
              <a:latin typeface="+mj-ea"/>
              <a:ea typeface="+mj-ea"/>
            </a:endParaRPr>
          </a:p>
          <a:p>
            <a:r>
              <a:rPr lang="zh-TW" altLang="en-US" sz="3600" dirty="0" smtClean="0">
                <a:latin typeface="+mj-ea"/>
                <a:ea typeface="+mj-ea"/>
              </a:rPr>
              <a:t>國立臺中教育大學 數位內容科技學系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zh-TW" altLang="en-US" sz="3600" dirty="0">
                <a:latin typeface="+mj-ea"/>
                <a:ea typeface="+mj-ea"/>
              </a:rPr>
              <a:t>吳智鴻教授</a:t>
            </a:r>
            <a:endParaRPr lang="zh-TW" altLang="en-US" sz="3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15139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341"/>
            <a:ext cx="8229600" cy="907379"/>
          </a:xfrm>
        </p:spPr>
        <p:txBody>
          <a:bodyPr/>
          <a:lstStyle/>
          <a:p>
            <a:r>
              <a:rPr lang="en-US" altLang="zh-TW" sz="3200" dirty="0" smtClean="0"/>
              <a:t>Q4. </a:t>
            </a:r>
            <a:r>
              <a:rPr lang="zh-TW" altLang="en-US" sz="3200" dirty="0" smtClean="0"/>
              <a:t>若輸入</a:t>
            </a:r>
            <a:r>
              <a:rPr lang="en-US" altLang="zh-TW" sz="3200" dirty="0" smtClean="0"/>
              <a:t>5&amp;3, 6&amp;3</a:t>
            </a:r>
            <a:r>
              <a:rPr lang="zh-TW" altLang="en-US" sz="3200" dirty="0" smtClean="0"/>
              <a:t>，結果為何？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Myfun2</a:t>
            </a:r>
            <a:r>
              <a:rPr lang="zh-TW" altLang="en-US" sz="3200" dirty="0" smtClean="0"/>
              <a:t>函數的作用為何？</a:t>
            </a:r>
            <a:endParaRPr lang="zh-TW" altLang="en-US" sz="32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414303"/>
              </p:ext>
            </p:extLst>
          </p:nvPr>
        </p:nvGraphicFramePr>
        <p:xfrm>
          <a:off x="5076056" y="1196753"/>
          <a:ext cx="3456384" cy="4908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874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reminder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7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87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87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84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84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84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549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549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549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878" y="1172599"/>
            <a:ext cx="444817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41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288429"/>
            <a:ext cx="4448175" cy="34956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341"/>
            <a:ext cx="8229600" cy="907379"/>
          </a:xfrm>
        </p:spPr>
        <p:txBody>
          <a:bodyPr/>
          <a:lstStyle/>
          <a:p>
            <a:r>
              <a:rPr lang="en-US" altLang="zh-TW" sz="3200" dirty="0" smtClean="0"/>
              <a:t>Q4. </a:t>
            </a:r>
            <a:r>
              <a:rPr lang="zh-TW" altLang="en-US" sz="3200" dirty="0" smtClean="0"/>
              <a:t>若輸入</a:t>
            </a:r>
            <a:r>
              <a:rPr lang="en-US" altLang="zh-TW" sz="3200" dirty="0" smtClean="0"/>
              <a:t>5&amp;3, 6&amp;3</a:t>
            </a:r>
            <a:r>
              <a:rPr lang="zh-TW" altLang="en-US" sz="3200" dirty="0" smtClean="0"/>
              <a:t>，結果為何？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Myfun2</a:t>
            </a:r>
            <a:r>
              <a:rPr lang="zh-TW" altLang="en-US" sz="3200" dirty="0" smtClean="0"/>
              <a:t>函數的作用為何？</a:t>
            </a:r>
            <a:endParaRPr lang="zh-TW" altLang="en-US" sz="32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172320"/>
              </p:ext>
            </p:extLst>
          </p:nvPr>
        </p:nvGraphicFramePr>
        <p:xfrm>
          <a:off x="5076056" y="1288429"/>
          <a:ext cx="3456384" cy="5209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7165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reminder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3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3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3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82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826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82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689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689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689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6" name="直線單箭頭接點 5"/>
          <p:cNvCxnSpPr/>
          <p:nvPr/>
        </p:nvCxnSpPr>
        <p:spPr>
          <a:xfrm flipV="1">
            <a:off x="2771800" y="3645024"/>
            <a:ext cx="2088232" cy="432048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38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en-US" altLang="zh-TW" sz="3600" dirty="0" smtClean="0"/>
              <a:t>ANS</a:t>
            </a:r>
            <a:r>
              <a:rPr lang="zh-TW" altLang="en-US" sz="3600" dirty="0" smtClean="0"/>
              <a:t>：</a:t>
            </a:r>
            <a:r>
              <a:rPr lang="en-US" altLang="zh-TW" sz="3600" dirty="0" smtClean="0"/>
              <a:t>myfun2</a:t>
            </a:r>
            <a:r>
              <a:rPr lang="zh-TW" altLang="en-US" sz="3600" dirty="0" smtClean="0"/>
              <a:t>作用為計算最大公因數</a:t>
            </a:r>
            <a:endParaRPr lang="zh-TW" altLang="en-US" sz="36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83" y="1064894"/>
            <a:ext cx="4255917" cy="511256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064894"/>
            <a:ext cx="4255917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76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Q1. </a:t>
            </a:r>
            <a:r>
              <a:rPr lang="zh-TW" altLang="en-US" dirty="0" smtClean="0"/>
              <a:t>若使用者輸入</a:t>
            </a:r>
            <a:r>
              <a:rPr lang="en-US" altLang="zh-TW" dirty="0" smtClean="0"/>
              <a:t>5</a:t>
            </a:r>
            <a:r>
              <a:rPr lang="zh-TW" altLang="en-US" dirty="0" smtClean="0"/>
              <a:t>，程式輸出結果？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Total=total +</a:t>
            </a:r>
            <a:r>
              <a:rPr lang="en-US" altLang="zh-TW" dirty="0" err="1" smtClean="0"/>
              <a:t>i</a:t>
            </a:r>
            <a:r>
              <a:rPr lang="zh-TW" altLang="en-US" dirty="0" smtClean="0"/>
              <a:t>會被執行幾次？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1628800"/>
            <a:ext cx="4189562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370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ANS</a:t>
            </a:r>
            <a:r>
              <a:rPr lang="zh-TW" altLang="en-US" dirty="0" smtClean="0"/>
              <a:t>：</a:t>
            </a:r>
            <a:r>
              <a:rPr lang="en-US" altLang="zh-TW" dirty="0" smtClean="0"/>
              <a:t>15</a:t>
            </a:r>
            <a:r>
              <a:rPr lang="zh-TW" altLang="en-US" dirty="0" smtClean="0"/>
              <a:t>  </a:t>
            </a:r>
            <a:r>
              <a:rPr lang="en-US" altLang="zh-TW" dirty="0" smtClean="0"/>
              <a:t>/ 5</a:t>
            </a:r>
            <a:r>
              <a:rPr lang="zh-TW" altLang="en-US" dirty="0" smtClean="0"/>
              <a:t>次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916832"/>
            <a:ext cx="5219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96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Q2. </a:t>
            </a:r>
            <a:r>
              <a:rPr lang="zh-TW" altLang="en-US" dirty="0" smtClean="0"/>
              <a:t>使用者輸入</a:t>
            </a:r>
            <a:r>
              <a:rPr lang="en-US" altLang="zh-TW" dirty="0" smtClean="0"/>
              <a:t>3, </a:t>
            </a:r>
            <a:r>
              <a:rPr lang="zh-TW" altLang="en-US" dirty="0" smtClean="0"/>
              <a:t>程式執行畫面為？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267488"/>
              </p:ext>
            </p:extLst>
          </p:nvPr>
        </p:nvGraphicFramePr>
        <p:xfrm>
          <a:off x="5508104" y="1340768"/>
          <a:ext cx="326402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Result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*</a:t>
                      </a:r>
                    </a:p>
                    <a:p>
                      <a:r>
                        <a:rPr lang="en-US" altLang="zh-TW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345541"/>
            <a:ext cx="4419600" cy="2667000"/>
          </a:xfrm>
          <a:prstGeom prst="rect">
            <a:avLst/>
          </a:prstGeom>
        </p:spPr>
      </p:pic>
      <p:sp>
        <p:nvSpPr>
          <p:cNvPr id="10" name="圓角矩形圖說文字 9"/>
          <p:cNvSpPr/>
          <p:nvPr/>
        </p:nvSpPr>
        <p:spPr>
          <a:xfrm>
            <a:off x="2267744" y="4437112"/>
            <a:ext cx="2520280" cy="720080"/>
          </a:xfrm>
          <a:prstGeom prst="wedgeRoundRectCallout">
            <a:avLst>
              <a:gd name="adj1" fmla="val 71631"/>
              <a:gd name="adj2" fmla="val -918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latin typeface="+mj-ea"/>
                <a:ea typeface="+mj-ea"/>
              </a:rPr>
              <a:t>完成右邊表格</a:t>
            </a:r>
          </a:p>
        </p:txBody>
      </p:sp>
    </p:spTree>
    <p:extLst>
      <p:ext uri="{BB962C8B-B14F-4D97-AF65-F5344CB8AC3E}">
        <p14:creationId xmlns:p14="http://schemas.microsoft.com/office/powerpoint/2010/main" val="23251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ANS: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9813" y="1484784"/>
            <a:ext cx="2905125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6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Q2. </a:t>
            </a:r>
            <a:r>
              <a:rPr lang="zh-TW" altLang="en-US" dirty="0" smtClean="0"/>
              <a:t>使用者輸入</a:t>
            </a:r>
            <a:r>
              <a:rPr lang="en-US" altLang="zh-TW" dirty="0" smtClean="0"/>
              <a:t>3, </a:t>
            </a:r>
            <a:r>
              <a:rPr lang="zh-TW" altLang="en-US" dirty="0" smtClean="0"/>
              <a:t>程式執行畫面為？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508104" y="1340768"/>
          <a:ext cx="3264024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Result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*</a:t>
                      </a:r>
                    </a:p>
                    <a:p>
                      <a:r>
                        <a:rPr lang="en-US" altLang="zh-TW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*</a:t>
                      </a:r>
                    </a:p>
                    <a:p>
                      <a:r>
                        <a:rPr lang="en-US" altLang="zh-TW" dirty="0" smtClean="0"/>
                        <a:t>**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*</a:t>
                      </a:r>
                    </a:p>
                    <a:p>
                      <a:r>
                        <a:rPr lang="en-US" altLang="zh-TW" dirty="0" smtClean="0"/>
                        <a:t>**</a:t>
                      </a:r>
                    </a:p>
                    <a:p>
                      <a:r>
                        <a:rPr lang="en-US" altLang="zh-TW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*</a:t>
                      </a:r>
                    </a:p>
                    <a:p>
                      <a:r>
                        <a:rPr lang="en-US" altLang="zh-TW" dirty="0" smtClean="0"/>
                        <a:t>**</a:t>
                      </a:r>
                    </a:p>
                    <a:p>
                      <a:r>
                        <a:rPr lang="en-US" altLang="zh-TW" dirty="0" smtClean="0"/>
                        <a:t>**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*</a:t>
                      </a:r>
                    </a:p>
                    <a:p>
                      <a:r>
                        <a:rPr lang="en-US" altLang="zh-TW" dirty="0" smtClean="0"/>
                        <a:t>**</a:t>
                      </a:r>
                    </a:p>
                    <a:p>
                      <a:r>
                        <a:rPr lang="en-US" altLang="zh-TW" dirty="0" smtClean="0"/>
                        <a:t>***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345541"/>
            <a:ext cx="4419600" cy="2667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11560" y="5083444"/>
            <a:ext cx="1656184" cy="948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解答</a:t>
            </a:r>
          </a:p>
        </p:txBody>
      </p:sp>
    </p:spTree>
    <p:extLst>
      <p:ext uri="{BB962C8B-B14F-4D97-AF65-F5344CB8AC3E}">
        <p14:creationId xmlns:p14="http://schemas.microsoft.com/office/powerpoint/2010/main" val="406958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l"/>
            <a:r>
              <a:rPr lang="en-US" altLang="zh-TW" sz="3600" dirty="0" smtClean="0"/>
              <a:t>Q3. </a:t>
            </a:r>
            <a:r>
              <a:rPr lang="zh-TW" altLang="en-US" sz="3600" dirty="0" smtClean="0"/>
              <a:t>使用者輸入</a:t>
            </a:r>
            <a:r>
              <a:rPr lang="en-US" altLang="zh-TW" sz="3600" dirty="0" smtClean="0"/>
              <a:t>3</a:t>
            </a:r>
            <a:r>
              <a:rPr lang="zh-TW" altLang="en-US" sz="3600" dirty="0" smtClean="0"/>
              <a:t>，程式執行結果為？</a:t>
            </a:r>
            <a:endParaRPr lang="zh-TW" altLang="en-US" sz="36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32347"/>
              </p:ext>
            </p:extLst>
          </p:nvPr>
        </p:nvGraphicFramePr>
        <p:xfrm>
          <a:off x="5220072" y="1143000"/>
          <a:ext cx="326402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6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k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Result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867" y="1143000"/>
            <a:ext cx="43815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20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/>
          <a:lstStyle/>
          <a:p>
            <a:pPr algn="l"/>
            <a:r>
              <a:rPr lang="en-US" altLang="zh-TW" sz="3600" dirty="0" smtClean="0"/>
              <a:t>Q3. </a:t>
            </a:r>
            <a:r>
              <a:rPr lang="zh-TW" altLang="en-US" sz="3600" dirty="0" smtClean="0"/>
              <a:t>使用者輸入</a:t>
            </a:r>
            <a:r>
              <a:rPr lang="en-US" altLang="zh-TW" sz="3600" dirty="0" smtClean="0"/>
              <a:t>3</a:t>
            </a:r>
            <a:r>
              <a:rPr lang="zh-TW" altLang="en-US" sz="3600" dirty="0" smtClean="0"/>
              <a:t>，程式執行結果為？</a:t>
            </a:r>
            <a:endParaRPr lang="zh-TW" altLang="en-US" sz="36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134369"/>
              </p:ext>
            </p:extLst>
          </p:nvPr>
        </p:nvGraphicFramePr>
        <p:xfrm>
          <a:off x="5076056" y="731520"/>
          <a:ext cx="3264024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6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817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k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Result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81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_ 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81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__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81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__*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0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__*</a:t>
                      </a:r>
                    </a:p>
                    <a:p>
                      <a:r>
                        <a:rPr lang="en-US" altLang="zh-TW" dirty="0" smtClean="0"/>
                        <a:t>_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4507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__*</a:t>
                      </a:r>
                    </a:p>
                    <a:p>
                      <a:r>
                        <a:rPr lang="en-US" altLang="zh-TW" dirty="0" smtClean="0"/>
                        <a:t>_*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450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__*</a:t>
                      </a:r>
                    </a:p>
                    <a:p>
                      <a:r>
                        <a:rPr lang="en-US" altLang="zh-TW" dirty="0" smtClean="0"/>
                        <a:t>_**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15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__*</a:t>
                      </a:r>
                    </a:p>
                    <a:p>
                      <a:r>
                        <a:rPr lang="en-US" altLang="zh-TW" dirty="0" smtClean="0"/>
                        <a:t>_**</a:t>
                      </a:r>
                    </a:p>
                    <a:p>
                      <a:r>
                        <a:rPr lang="en-US" altLang="zh-TW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215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__*</a:t>
                      </a:r>
                    </a:p>
                    <a:p>
                      <a:r>
                        <a:rPr lang="en-US" altLang="zh-TW" dirty="0" smtClean="0"/>
                        <a:t>_**</a:t>
                      </a:r>
                    </a:p>
                    <a:p>
                      <a:r>
                        <a:rPr lang="en-US" altLang="zh-TW" dirty="0" smtClean="0"/>
                        <a:t>**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215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__*</a:t>
                      </a:r>
                    </a:p>
                    <a:p>
                      <a:r>
                        <a:rPr lang="en-US" altLang="zh-TW" dirty="0" smtClean="0"/>
                        <a:t>_**</a:t>
                      </a:r>
                    </a:p>
                    <a:p>
                      <a:r>
                        <a:rPr lang="en-US" altLang="zh-TW" dirty="0" smtClean="0"/>
                        <a:t>***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822067"/>
            <a:ext cx="43815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94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ANS: 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17638"/>
            <a:ext cx="43815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2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63</TotalTime>
  <Words>215</Words>
  <Application>Microsoft Office PowerPoint</Application>
  <PresentationFormat>如螢幕大小 (4:3)</PresentationFormat>
  <Paragraphs>118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华文行楷</vt:lpstr>
      <vt:lpstr>微軟正黑體</vt:lpstr>
      <vt:lpstr>新細明體</vt:lpstr>
      <vt:lpstr>Arial</vt:lpstr>
      <vt:lpstr>Calibri</vt:lpstr>
      <vt:lpstr>Cambria</vt:lpstr>
      <vt:lpstr>Wingdings 2</vt:lpstr>
      <vt:lpstr>行雲流水</vt:lpstr>
      <vt:lpstr>Python 程式設計</vt:lpstr>
      <vt:lpstr>Q1. 若使用者輸入5，程式輸出結果？ Total=total +i會被執行幾次？</vt:lpstr>
      <vt:lpstr>ANS：15  / 5次</vt:lpstr>
      <vt:lpstr>Q2. 使用者輸入3, 程式執行畫面為？</vt:lpstr>
      <vt:lpstr>ANS:</vt:lpstr>
      <vt:lpstr>Q2. 使用者輸入3, 程式執行畫面為？</vt:lpstr>
      <vt:lpstr>Q3. 使用者輸入3，程式執行結果為？</vt:lpstr>
      <vt:lpstr>Q3. 使用者輸入3，程式執行結果為？</vt:lpstr>
      <vt:lpstr>ANS: </vt:lpstr>
      <vt:lpstr>Q4. 若輸入5&amp;3, 6&amp;3，結果為何？ Myfun2函數的作用為何？</vt:lpstr>
      <vt:lpstr>Q4. 若輸入5&amp;3, 6&amp;3，結果為何？ Myfun2函數的作用為何？</vt:lpstr>
      <vt:lpstr>ANS：myfun2作用為計算最大公因數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程式設計</dc:title>
  <dc:creator>Apple</dc:creator>
  <cp:lastModifiedBy>eric</cp:lastModifiedBy>
  <cp:revision>14</cp:revision>
  <dcterms:created xsi:type="dcterms:W3CDTF">2014-12-29T03:27:24Z</dcterms:created>
  <dcterms:modified xsi:type="dcterms:W3CDTF">2021-12-27T04:00:27Z</dcterms:modified>
</cp:coreProperties>
</file>