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6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4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8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0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9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2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6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A94EB-C190-4C0A-BBBA-080F2BBC1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VirtualBox+Ubuntu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CD3008-B252-4681-909B-60ABF5186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介紹與安裝教學</a:t>
            </a:r>
          </a:p>
        </p:txBody>
      </p:sp>
    </p:spTree>
    <p:extLst>
      <p:ext uri="{BB962C8B-B14F-4D97-AF65-F5344CB8AC3E}">
        <p14:creationId xmlns:p14="http://schemas.microsoft.com/office/powerpoint/2010/main" val="3575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49B079-A6EA-4F00-A17F-3D5C86AC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B6BCE5-629F-4887-A481-F9E15ED4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689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選繼續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116B34-C58C-468A-AB35-348EAD06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91" y="2731733"/>
            <a:ext cx="7267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759B7-D7B4-4356-91C7-86BB7805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1035D-B225-42C2-8BA5-E073CAA8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使用預設的時區「</a:t>
            </a:r>
            <a:r>
              <a:rPr lang="en-US" altLang="zh-TW" dirty="0"/>
              <a:t>Taipei (</a:t>
            </a:r>
            <a:r>
              <a:rPr lang="zh-TW" altLang="en-US" dirty="0"/>
              <a:t>台北</a:t>
            </a:r>
            <a:r>
              <a:rPr lang="en-US" altLang="zh-TW" dirty="0"/>
              <a:t>)</a:t>
            </a:r>
            <a:r>
              <a:rPr lang="zh-TW" altLang="en-US" dirty="0"/>
              <a:t>」，點選「繼續」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鍵盤排列方式選擇「英語 </a:t>
            </a:r>
            <a:r>
              <a:rPr lang="en-US" altLang="zh-TW" dirty="0"/>
              <a:t>(</a:t>
            </a:r>
            <a:r>
              <a:rPr lang="zh-TW" altLang="en-US" dirty="0"/>
              <a:t>美式</a:t>
            </a:r>
            <a:r>
              <a:rPr lang="en-US" altLang="zh-TW" dirty="0"/>
              <a:t>)</a:t>
            </a:r>
            <a:r>
              <a:rPr lang="zh-TW" altLang="en-US" dirty="0"/>
              <a:t>」，點選「繼續」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輸入名稱、電腦名稱、使用者名稱和密碼，選擇「自動登入」，點選「繼續」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/>
              <a:t>安裝完成，點選「立即重新啟動」</a:t>
            </a:r>
          </a:p>
        </p:txBody>
      </p:sp>
    </p:spTree>
    <p:extLst>
      <p:ext uri="{BB962C8B-B14F-4D97-AF65-F5344CB8AC3E}">
        <p14:creationId xmlns:p14="http://schemas.microsoft.com/office/powerpoint/2010/main" val="9757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130D8-98E1-4C90-A484-3AFDB91D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en-US" altLang="zh-TW" dirty="0"/>
              <a:t>VirtualBox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8833A-31B7-4D33-84CC-E59E137A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虛擬機器工作站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一台 </a:t>
            </a:r>
            <a:r>
              <a:rPr lang="en-US" altLang="zh-TW" dirty="0"/>
              <a:t>PC </a:t>
            </a:r>
            <a:r>
              <a:rPr lang="zh-TW" altLang="en-US" dirty="0"/>
              <a:t>上使用兩種以上的作業系統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不同作業系統之間還能互動操作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練習磁碟分割（</a:t>
            </a:r>
            <a:r>
              <a:rPr lang="en-US" altLang="zh-TW" dirty="0" err="1"/>
              <a:t>Fdisk</a:t>
            </a:r>
            <a:r>
              <a:rPr lang="zh-TW" altLang="en-US" dirty="0"/>
              <a:t>）與格式化（</a:t>
            </a:r>
            <a:r>
              <a:rPr lang="en-US" altLang="zh-TW" dirty="0"/>
              <a:t>Format</a:t>
            </a:r>
            <a:r>
              <a:rPr lang="zh-TW" altLang="en-US" dirty="0"/>
              <a:t>）動作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虛擬硬碟</a:t>
            </a:r>
            <a:r>
              <a:rPr lang="en-US" altLang="zh-TW" dirty="0"/>
              <a:t>(</a:t>
            </a:r>
            <a:r>
              <a:rPr lang="en-US" altLang="zh-TW" dirty="0" err="1"/>
              <a:t>vdi</a:t>
            </a:r>
            <a:r>
              <a:rPr lang="en-US" altLang="zh-TW" dirty="0"/>
              <a:t> </a:t>
            </a:r>
            <a:r>
              <a:rPr lang="zh-TW" altLang="en-US" dirty="0"/>
              <a:t>檔</a:t>
            </a:r>
            <a:r>
              <a:rPr lang="en-US" altLang="zh-TW" dirty="0"/>
              <a:t>)</a:t>
            </a:r>
            <a:r>
              <a:rPr lang="zh-TW" altLang="en-US" dirty="0"/>
              <a:t>可直接複製到另一台電腦使用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434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55EBCF-4FDD-40C2-9B12-F75012B1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C9B21-4A2B-40F4-B491-89B175E6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Ubuntu</a:t>
            </a:r>
            <a:r>
              <a:rPr lang="zh-TW" altLang="en-US" dirty="0"/>
              <a:t>是著名的</a:t>
            </a:r>
            <a:r>
              <a:rPr lang="en-US" altLang="zh-TW" dirty="0"/>
              <a:t>Linux</a:t>
            </a:r>
            <a:r>
              <a:rPr lang="zh-TW" altLang="en-US" dirty="0"/>
              <a:t>發行版之一，它也是目前最多使用者的</a:t>
            </a:r>
            <a:r>
              <a:rPr lang="en-US" altLang="zh-TW" dirty="0"/>
              <a:t>Linux</a:t>
            </a:r>
            <a:r>
              <a:rPr lang="zh-TW" altLang="en-US" dirty="0"/>
              <a:t>版本，用戶數超過</a:t>
            </a:r>
            <a:r>
              <a:rPr lang="en-US" altLang="zh-TW" dirty="0"/>
              <a:t>10</a:t>
            </a:r>
            <a:r>
              <a:rPr lang="zh-TW" altLang="en-US" dirty="0"/>
              <a:t>億人</a:t>
            </a:r>
            <a:r>
              <a:rPr lang="en-US" altLang="zh-TW" dirty="0"/>
              <a:t>(</a:t>
            </a:r>
            <a:r>
              <a:rPr lang="zh-TW" altLang="en-US" dirty="0"/>
              <a:t>含伺服器、手機與其分支版本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03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A1CD22-5C12-4EDF-98B3-66878264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VirtualBox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1E4D92-35B4-4CAE-94F4-3404E6F1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119613" cy="391439"/>
          </a:xfrm>
        </p:spPr>
        <p:txBody>
          <a:bodyPr/>
          <a:lstStyle/>
          <a:p>
            <a:r>
              <a:rPr lang="zh-TW" altLang="en-US" dirty="0"/>
              <a:t>安裝完之後會出現此畫面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772852-1919-400E-8801-C5C8AF8E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6" y="2345547"/>
            <a:ext cx="5128818" cy="3883909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9FAC333-B901-4F18-B796-92C381999C8E}"/>
              </a:ext>
            </a:extLst>
          </p:cNvPr>
          <p:cNvSpPr txBox="1">
            <a:spLocks/>
          </p:cNvSpPr>
          <p:nvPr/>
        </p:nvSpPr>
        <p:spPr>
          <a:xfrm>
            <a:off x="6798224" y="1845734"/>
            <a:ext cx="3119613" cy="391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點選新增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1725C9-3F72-4D3C-8552-7193B4ED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82" y="2456863"/>
            <a:ext cx="3270820" cy="37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8E829C-AE85-4DEF-946B-58CD417A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VirtualBox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336149-A91F-4197-8185-69249744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824778" cy="4023360"/>
          </a:xfrm>
        </p:spPr>
        <p:txBody>
          <a:bodyPr/>
          <a:lstStyle/>
          <a:p>
            <a:r>
              <a:rPr lang="zh-TW" altLang="en-US" dirty="0"/>
              <a:t>依照你的電腦實體記憶體的大小，調整虛擬機器記憶體大小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使用預設的選項「立即建立虛擬硬碟」，點選「建立」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檔案類型選「</a:t>
            </a:r>
            <a:r>
              <a:rPr lang="en-US" altLang="zh-TW" dirty="0"/>
              <a:t>VDI (VirtualBox</a:t>
            </a:r>
            <a:r>
              <a:rPr lang="zh-TW" altLang="en-US" dirty="0"/>
              <a:t>磁碟映像</a:t>
            </a:r>
            <a:r>
              <a:rPr lang="en-US" altLang="zh-TW" dirty="0"/>
              <a:t>)</a:t>
            </a:r>
            <a:r>
              <a:rPr lang="zh-TW" altLang="en-US" dirty="0"/>
              <a:t>」，點選「下一步」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選擇「動態配置」（比較不會浪費硬碟空間），點選「下一步」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選擇存放位置→調整「虛擬磁碟」的大小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207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2197B8-94EC-4E59-B174-250D7870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VirtualBox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0BE139-1F7B-42EA-A1A6-F59DD689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4806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先選設定→選擇虛擬光碟檔案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232711-1D1F-4827-B5E6-4D5CFF64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620487"/>
            <a:ext cx="2876550" cy="16573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D1B315D-F65A-4A53-B9B3-48A5D153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847" y="2120996"/>
            <a:ext cx="6322658" cy="3514691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7AB34B9-C791-492E-B075-5F359884DC42}"/>
              </a:ext>
            </a:extLst>
          </p:cNvPr>
          <p:cNvSpPr txBox="1">
            <a:spLocks/>
          </p:cNvSpPr>
          <p:nvPr/>
        </p:nvSpPr>
        <p:spPr>
          <a:xfrm>
            <a:off x="921206" y="5863231"/>
            <a:ext cx="10058400" cy="36480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選擇剛剛下載的檔案後→</a:t>
            </a:r>
            <a:r>
              <a:rPr lang="en-US" altLang="zh-TW" dirty="0"/>
              <a:t>ok</a:t>
            </a:r>
            <a:r>
              <a:rPr lang="zh-TW" altLang="en-US" dirty="0"/>
              <a:t>→啟動</a:t>
            </a:r>
          </a:p>
        </p:txBody>
      </p:sp>
    </p:spTree>
    <p:extLst>
      <p:ext uri="{BB962C8B-B14F-4D97-AF65-F5344CB8AC3E}">
        <p14:creationId xmlns:p14="http://schemas.microsoft.com/office/powerpoint/2010/main" val="324208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75532-ED97-4F13-A36A-F1CF12B7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D35229-2E3D-4EA0-A340-FA9BD0D9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5592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選安裝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421929-1463-4F87-A07B-E9DC4814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85" y="1990407"/>
            <a:ext cx="6623897" cy="41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5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E3E125-E7AA-496C-854B-C540ED0F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F14377-5009-4701-87A1-904EBBF6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423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勾選「當安裝時下載更新」與「安裝這個第三方軟體」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B1B2D5-C0E3-41DE-8C9A-571299BB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90" y="2853823"/>
            <a:ext cx="8458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831E2-1AAC-406C-9C5E-300BD133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Ubuntu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E6253-A647-43BA-8F85-81FFB792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24604"/>
          </a:xfrm>
        </p:spPr>
        <p:txBody>
          <a:bodyPr/>
          <a:lstStyle/>
          <a:p>
            <a:r>
              <a:rPr lang="zh-TW" altLang="en-US" dirty="0"/>
              <a:t>使用預設的選項「清除磁碟並安裝</a:t>
            </a:r>
            <a:r>
              <a:rPr lang="en-US" altLang="zh-TW" dirty="0"/>
              <a:t>Ubuntu</a:t>
            </a:r>
            <a:r>
              <a:rPr lang="zh-TW" altLang="en-US" dirty="0"/>
              <a:t>」，點選「立刻安裝」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07171E-4770-4324-948A-C6A2213C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46" y="2229355"/>
            <a:ext cx="7397826" cy="40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162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回顧</Template>
  <TotalTime>22</TotalTime>
  <Words>273</Words>
  <Application>Microsoft Office PowerPoint</Application>
  <PresentationFormat>寬螢幕</PresentationFormat>
  <Paragraphs>42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Calibri</vt:lpstr>
      <vt:lpstr>Calibri Light</vt:lpstr>
      <vt:lpstr>回顧</vt:lpstr>
      <vt:lpstr>VirtualBox+Ubuntu</vt:lpstr>
      <vt:lpstr>什麼是VirtualBox</vt:lpstr>
      <vt:lpstr>什麼是Ubuntu</vt:lpstr>
      <vt:lpstr>安裝VirtualBox</vt:lpstr>
      <vt:lpstr>安裝VirtualBox</vt:lpstr>
      <vt:lpstr>安裝VirtualBox</vt:lpstr>
      <vt:lpstr>安裝Ubuntu</vt:lpstr>
      <vt:lpstr>安裝Ubuntu</vt:lpstr>
      <vt:lpstr>安裝Ubuntu</vt:lpstr>
      <vt:lpstr>安裝Ubuntu</vt:lpstr>
      <vt:lpstr>安裝Ubuntu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VirtualBox+Ubuntu</dc:title>
  <dc:creator>user</dc:creator>
  <cp:lastModifiedBy>user</cp:lastModifiedBy>
  <cp:revision>3</cp:revision>
  <dcterms:created xsi:type="dcterms:W3CDTF">2018-11-05T03:41:18Z</dcterms:created>
  <dcterms:modified xsi:type="dcterms:W3CDTF">2018-11-05T04:03:28Z</dcterms:modified>
</cp:coreProperties>
</file>